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60"/>
  </p:normalViewPr>
  <p:slideViewPr>
    <p:cSldViewPr snapToGrid="0">
      <p:cViewPr varScale="1">
        <p:scale>
          <a:sx n="94" d="100"/>
          <a:sy n="94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C90A2F-2968-8A93-BDF1-B4BE643A5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Montserrat" pitchFamily="2" charset="77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419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145847-21C3-5604-72BE-130D56EAE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48F3F3-21F4-88D0-DE72-79705CAE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ontserrat" pitchFamily="2" charset="77"/>
              </a:defRPr>
            </a:lvl1pPr>
          </a:lstStyle>
          <a:p>
            <a:fld id="{C9C4E591-B6E5-3444-AF2D-A3B592839EDB}" type="datetimeFigureOut">
              <a:rPr lang="es-419" smtClean="0"/>
              <a:pPr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5F7AEE-A495-E082-1C8B-EE303CA14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ontserrat" pitchFamily="2" charset="77"/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8FBF35-491E-492A-CF55-E2F07ACAD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ontserrat" pitchFamily="2" charset="77"/>
              </a:defRPr>
            </a:lvl1pPr>
          </a:lstStyle>
          <a:p>
            <a:fld id="{8A180CB7-2125-CA42-A7F1-A0254A0E99A2}" type="slidenum">
              <a:rPr lang="es-419" smtClean="0"/>
              <a:pPr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434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166F80-BD62-3DE2-6B77-143EA849B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A41A46-FBE6-07B4-D495-D324B811A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43D33F-E84B-231B-3658-466B71705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13E578-67CB-5183-B48A-557EC9FC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524ADD-A90B-D031-D064-C2F2F0606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5810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3764AF-21E0-0232-2B1E-910DF49CF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D3A12C-9BCB-B9A7-962A-A4A56AD3E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F90882-333C-8C84-D0C1-0E07009B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099BB9-5F8A-64FA-F82D-214E7A24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C0B334-3728-12BA-2030-B69D4D06B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90037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45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6018C-6754-E9F9-A422-3F894E2C0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4B97DC-5414-0143-D555-F5A1BC1EA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2538A4-74F5-69BC-23AE-391984EC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E18621-3F03-35A2-7C2C-A566B943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DA0537-A58C-458E-E261-720B1C9AE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2137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4C6BA-96A0-8CED-AF06-F6773704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8F2811-D8EC-B65A-C786-7E2529AF6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CD6084-25A3-A606-A172-7ABA87D8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C0C72F-9B30-00FB-E1C4-191FE30B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D130B4-70F0-CD54-7774-40AD89C9D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4480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B808E-0A36-194A-620A-C4A12DF57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135546-40B8-2D1F-186C-0D2682295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958B265-DA64-7C87-BFA5-F1D418E1C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610FD4-6900-41FB-B543-70FA57C15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EF1322-87B3-E4BB-60B9-02B913C30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59EAB2-A00E-54C2-58DD-4493AE01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6241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AEE81-8A3F-151E-8FB4-413F026E3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CCA96A-9E30-CC88-93BC-1990320EA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6538F-3C6E-73BD-0EA2-00145179F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B7E15E-DD51-CC5C-5937-047B977597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3872107-33CC-FFA2-B54C-A771E88D1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01654B6-295D-44B6-7194-9BFB5419A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6652FD2-4D41-6DFB-A76A-999DDFA12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196553C-D160-1043-6EB6-CF38EF12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0281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A88AF-7E6C-9B97-CAF1-1ACCF625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336F87-5DDB-1E49-E30D-5863165DA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84BBDB-188A-5392-65DE-61F444E0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7D72F84-4BCA-64FC-5A78-B35A5BBB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23385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B50CB5-951C-8838-F4B6-872AB48B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0D89A1-BFDC-2B07-C6AD-0DAFF75E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C7881E-90CE-EAE1-E1FE-19757C839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15242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EB071-7F15-0112-7DE0-EDE94334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69B5B5-0DF2-61F7-BB4A-5B28C1CCF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64678D-DE2D-996D-E124-B6BF4FACD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72BA11-1BE0-924D-6B27-649E0A3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612E8B-941B-41E3-7152-AD29F854F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B5CE57-A79D-9F94-DB26-05BF5C4A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814884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8BAD9-BDB1-F4B3-33FE-13DF893D4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419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EB7EC28-CF67-39F5-6D5A-463752A09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419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74E8B9-455C-D42F-3E44-B56A123F9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36E9C9-4FD5-D6F0-9D3E-A465BFD6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4E591-B6E5-3444-AF2D-A3B592839EDB}" type="datetimeFigureOut">
              <a:rPr lang="es-419" smtClean="0"/>
              <a:t>23/7/2026</a:t>
            </a:fld>
            <a:endParaRPr lang="es-419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B52285-AD3E-A43F-B094-113BB38D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A308A4-FD09-7E34-CDBE-6DA66686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80CB7-2125-CA42-A7F1-A0254A0E99A2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2940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41F90131-6B6D-A32C-0008-F542BC8B17DD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758A145-A2A1-63F9-FF42-7DD736EA7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4503"/>
            <a:ext cx="8779933" cy="13255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s-MX" dirty="0"/>
              <a:t>Haz clic para modificar el estilo de título del patrón</a:t>
            </a:r>
            <a:endParaRPr lang="es-419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3EE62D-9412-73B7-0DAF-6DA72A0F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85003"/>
            <a:ext cx="10515600" cy="184460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419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ED1EE2-D689-8C48-D4A6-B80192AFA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00413"/>
            <a:ext cx="27432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C9C4E591-B6E5-3444-AF2D-A3B592839EDB}" type="datetimeFigureOut">
              <a:rPr lang="es-419" smtClean="0"/>
              <a:pPr/>
              <a:t>23/7/2026</a:t>
            </a:fld>
            <a:endParaRPr lang="es-419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7663AC-8E9C-FE60-FBC7-5DD9D0606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00413"/>
            <a:ext cx="41148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endParaRPr lang="es-419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989C93-8F5D-2A09-7B96-856BC0718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00413"/>
            <a:ext cx="27432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8A180CB7-2125-CA42-A7F1-A0254A0E99A2}" type="slidenum">
              <a:rPr lang="es-419" smtClean="0"/>
              <a:pPr/>
              <a:t>‹Nº›</a:t>
            </a:fld>
            <a:endParaRPr lang="es-419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2B903FE-7C1A-1C9C-C4D4-0FF9C5EDAC4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706" y="281939"/>
            <a:ext cx="1601281" cy="132556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85816CB-52B8-61AB-07A6-868D2B62DAC6}"/>
              </a:ext>
            </a:extLst>
          </p:cNvPr>
          <p:cNvSpPr/>
          <p:nvPr userDrawn="1"/>
        </p:nvSpPr>
        <p:spPr>
          <a:xfrm>
            <a:off x="10250311" y="0"/>
            <a:ext cx="1941689" cy="148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1381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419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A8EB-565A-F730-2346-3A4C6448E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15" y="354427"/>
            <a:ext cx="8779933" cy="701731"/>
          </a:xfrm>
        </p:spPr>
        <p:txBody>
          <a:bodyPr/>
          <a:lstStyle/>
          <a:p>
            <a:r>
              <a:rPr lang="es-ES" dirty="0"/>
              <a:t>PERFIL DE RIESGO 2026</a:t>
            </a:r>
            <a:endParaRPr lang="es-CO" dirty="0"/>
          </a:p>
        </p:txBody>
      </p:sp>
      <p:grpSp>
        <p:nvGrpSpPr>
          <p:cNvPr id="4" name="Google Shape;294;p20">
            <a:extLst>
              <a:ext uri="{FF2B5EF4-FFF2-40B4-BE49-F238E27FC236}">
                <a16:creationId xmlns:a16="http://schemas.microsoft.com/office/drawing/2014/main" id="{97DE53AF-9D64-4DD5-FCF6-3FDB31501DE4}"/>
              </a:ext>
            </a:extLst>
          </p:cNvPr>
          <p:cNvGrpSpPr/>
          <p:nvPr/>
        </p:nvGrpSpPr>
        <p:grpSpPr>
          <a:xfrm>
            <a:off x="167901" y="2841411"/>
            <a:ext cx="10682165" cy="1626368"/>
            <a:chOff x="450776" y="2131058"/>
            <a:chExt cx="8011624" cy="1219776"/>
          </a:xfrm>
        </p:grpSpPr>
        <p:grpSp>
          <p:nvGrpSpPr>
            <p:cNvPr id="5" name="Google Shape;295;p20">
              <a:extLst>
                <a:ext uri="{FF2B5EF4-FFF2-40B4-BE49-F238E27FC236}">
                  <a16:creationId xmlns:a16="http://schemas.microsoft.com/office/drawing/2014/main" id="{266D55C5-CF6E-79AE-CBC2-3C5049F06D81}"/>
                </a:ext>
              </a:extLst>
            </p:cNvPr>
            <p:cNvGrpSpPr/>
            <p:nvPr/>
          </p:nvGrpSpPr>
          <p:grpSpPr>
            <a:xfrm>
              <a:off x="450776" y="2632334"/>
              <a:ext cx="8011624" cy="718500"/>
              <a:chOff x="450776" y="2633372"/>
              <a:chExt cx="8011624" cy="718500"/>
            </a:xfrm>
          </p:grpSpPr>
          <p:sp>
            <p:nvSpPr>
              <p:cNvPr id="10" name="Google Shape;296;p20">
                <a:extLst>
                  <a:ext uri="{FF2B5EF4-FFF2-40B4-BE49-F238E27FC236}">
                    <a16:creationId xmlns:a16="http://schemas.microsoft.com/office/drawing/2014/main" id="{2B0D2664-4DF5-8AA1-DBA8-4B54B230242D}"/>
                  </a:ext>
                </a:extLst>
              </p:cNvPr>
              <p:cNvSpPr/>
              <p:nvPr/>
            </p:nvSpPr>
            <p:spPr>
              <a:xfrm rot="5400000">
                <a:off x="4331100" y="-974278"/>
                <a:ext cx="328800" cy="7933800"/>
              </a:xfrm>
              <a:prstGeom prst="roundRect">
                <a:avLst>
                  <a:gd name="adj" fmla="val 50000"/>
                </a:avLst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1" name="Google Shape;297;p20">
                <a:extLst>
                  <a:ext uri="{FF2B5EF4-FFF2-40B4-BE49-F238E27FC236}">
                    <a16:creationId xmlns:a16="http://schemas.microsoft.com/office/drawing/2014/main" id="{1DE29141-FB66-521D-1682-80F0B6AECE39}"/>
                  </a:ext>
                </a:extLst>
              </p:cNvPr>
              <p:cNvSpPr/>
              <p:nvPr/>
            </p:nvSpPr>
            <p:spPr>
              <a:xfrm>
                <a:off x="450776" y="2633372"/>
                <a:ext cx="718500" cy="7185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2" name="Google Shape;298;p20">
                <a:extLst>
                  <a:ext uri="{FF2B5EF4-FFF2-40B4-BE49-F238E27FC236}">
                    <a16:creationId xmlns:a16="http://schemas.microsoft.com/office/drawing/2014/main" id="{500776C7-215F-C6F1-FBCB-B3D9075BE280}"/>
                  </a:ext>
                </a:extLst>
              </p:cNvPr>
              <p:cNvSpPr/>
              <p:nvPr/>
            </p:nvSpPr>
            <p:spPr>
              <a:xfrm rot="5400000">
                <a:off x="7651650" y="2363822"/>
                <a:ext cx="116700" cy="1257600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3" name="Google Shape;299;p20">
                <a:extLst>
                  <a:ext uri="{FF2B5EF4-FFF2-40B4-BE49-F238E27FC236}">
                    <a16:creationId xmlns:a16="http://schemas.microsoft.com/office/drawing/2014/main" id="{1F63F817-D1A1-396D-3B5C-7CD985714B74}"/>
                  </a:ext>
                </a:extLst>
              </p:cNvPr>
              <p:cNvSpPr/>
              <p:nvPr/>
            </p:nvSpPr>
            <p:spPr>
              <a:xfrm rot="5400000">
                <a:off x="6396330" y="2363822"/>
                <a:ext cx="116700" cy="1257600"/>
              </a:xfrm>
              <a:prstGeom prst="roundRect">
                <a:avLst>
                  <a:gd name="adj" fmla="val 50000"/>
                </a:avLst>
              </a:prstGeom>
              <a:solidFill>
                <a:srgbClr val="375DA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4" name="Google Shape;300;p20">
                <a:extLst>
                  <a:ext uri="{FF2B5EF4-FFF2-40B4-BE49-F238E27FC236}">
                    <a16:creationId xmlns:a16="http://schemas.microsoft.com/office/drawing/2014/main" id="{6477B01D-1030-0C96-F7E0-6F31F217FFDA}"/>
                  </a:ext>
                </a:extLst>
              </p:cNvPr>
              <p:cNvSpPr/>
              <p:nvPr/>
            </p:nvSpPr>
            <p:spPr>
              <a:xfrm rot="5400000">
                <a:off x="5141011" y="2363822"/>
                <a:ext cx="116700" cy="1257600"/>
              </a:xfrm>
              <a:prstGeom prst="roundRect">
                <a:avLst>
                  <a:gd name="adj" fmla="val 50000"/>
                </a:avLst>
              </a:prstGeom>
              <a:solidFill>
                <a:srgbClr val="D8760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5" name="Google Shape;301;p20">
                <a:extLst>
                  <a:ext uri="{FF2B5EF4-FFF2-40B4-BE49-F238E27FC236}">
                    <a16:creationId xmlns:a16="http://schemas.microsoft.com/office/drawing/2014/main" id="{2052BA7B-96D2-1AF4-5807-01D00CCC8B1D}"/>
                  </a:ext>
                </a:extLst>
              </p:cNvPr>
              <p:cNvSpPr/>
              <p:nvPr/>
            </p:nvSpPr>
            <p:spPr>
              <a:xfrm rot="5400000">
                <a:off x="3885691" y="2363822"/>
                <a:ext cx="116700" cy="1257600"/>
              </a:xfrm>
              <a:prstGeom prst="roundRect">
                <a:avLst>
                  <a:gd name="adj" fmla="val 50000"/>
                </a:avLst>
              </a:prstGeom>
              <a:solidFill>
                <a:srgbClr val="96514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6" name="Google Shape;302;p20">
                <a:extLst>
                  <a:ext uri="{FF2B5EF4-FFF2-40B4-BE49-F238E27FC236}">
                    <a16:creationId xmlns:a16="http://schemas.microsoft.com/office/drawing/2014/main" id="{AD0341CF-BA44-75C7-A67F-CAF74CA59458}"/>
                  </a:ext>
                </a:extLst>
              </p:cNvPr>
              <p:cNvSpPr/>
              <p:nvPr/>
            </p:nvSpPr>
            <p:spPr>
              <a:xfrm rot="5400000">
                <a:off x="2630371" y="2363822"/>
                <a:ext cx="116700" cy="1257600"/>
              </a:xfrm>
              <a:prstGeom prst="roundRect">
                <a:avLst>
                  <a:gd name="adj" fmla="val 50000"/>
                </a:avLst>
              </a:prstGeom>
              <a:solidFill>
                <a:srgbClr val="4B66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7" name="Google Shape;303;p20">
                <a:extLst>
                  <a:ext uri="{FF2B5EF4-FFF2-40B4-BE49-F238E27FC236}">
                    <a16:creationId xmlns:a16="http://schemas.microsoft.com/office/drawing/2014/main" id="{7B98DFFE-B9AA-422C-FE22-441CB5FA953D}"/>
                  </a:ext>
                </a:extLst>
              </p:cNvPr>
              <p:cNvSpPr/>
              <p:nvPr/>
            </p:nvSpPr>
            <p:spPr>
              <a:xfrm rot="5400000">
                <a:off x="1375350" y="2364122"/>
                <a:ext cx="116700" cy="125700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8" name="Google Shape;304;p20">
                <a:extLst>
                  <a:ext uri="{FF2B5EF4-FFF2-40B4-BE49-F238E27FC236}">
                    <a16:creationId xmlns:a16="http://schemas.microsoft.com/office/drawing/2014/main" id="{E8878695-EB7A-7A9E-86C5-7B9C95C3E425}"/>
                  </a:ext>
                </a:extLst>
              </p:cNvPr>
              <p:cNvSpPr/>
              <p:nvPr/>
            </p:nvSpPr>
            <p:spPr>
              <a:xfrm>
                <a:off x="1966412" y="2897972"/>
                <a:ext cx="189300" cy="189300"/>
              </a:xfrm>
              <a:prstGeom prst="ellipse">
                <a:avLst/>
              </a:prstGeom>
              <a:solidFill>
                <a:srgbClr val="4B669B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19" name="Google Shape;305;p20">
                <a:extLst>
                  <a:ext uri="{FF2B5EF4-FFF2-40B4-BE49-F238E27FC236}">
                    <a16:creationId xmlns:a16="http://schemas.microsoft.com/office/drawing/2014/main" id="{EE1C482C-847B-98E7-55B7-5C5650D100C0}"/>
                  </a:ext>
                </a:extLst>
              </p:cNvPr>
              <p:cNvSpPr/>
              <p:nvPr/>
            </p:nvSpPr>
            <p:spPr>
              <a:xfrm>
                <a:off x="3221731" y="2897972"/>
                <a:ext cx="189300" cy="1893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20" name="Google Shape;306;p20">
                <a:extLst>
                  <a:ext uri="{FF2B5EF4-FFF2-40B4-BE49-F238E27FC236}">
                    <a16:creationId xmlns:a16="http://schemas.microsoft.com/office/drawing/2014/main" id="{67DA56B0-2593-82C5-88BB-D54D71643B9F}"/>
                  </a:ext>
                </a:extLst>
              </p:cNvPr>
              <p:cNvSpPr/>
              <p:nvPr/>
            </p:nvSpPr>
            <p:spPr>
              <a:xfrm>
                <a:off x="4477051" y="2897972"/>
                <a:ext cx="189300" cy="189300"/>
              </a:xfrm>
              <a:prstGeom prst="ellipse">
                <a:avLst/>
              </a:prstGeom>
              <a:solidFill>
                <a:srgbClr val="DA693A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21" name="Google Shape;307;p20">
                <a:extLst>
                  <a:ext uri="{FF2B5EF4-FFF2-40B4-BE49-F238E27FC236}">
                    <a16:creationId xmlns:a16="http://schemas.microsoft.com/office/drawing/2014/main" id="{8F00AF7C-330E-0C70-8C11-4AB77665D148}"/>
                  </a:ext>
                </a:extLst>
              </p:cNvPr>
              <p:cNvSpPr/>
              <p:nvPr/>
            </p:nvSpPr>
            <p:spPr>
              <a:xfrm>
                <a:off x="5732371" y="2897972"/>
                <a:ext cx="189300" cy="189300"/>
              </a:xfrm>
              <a:prstGeom prst="ellipse">
                <a:avLst/>
              </a:prstGeom>
              <a:solidFill>
                <a:srgbClr val="375DA3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22" name="Google Shape;308;p20">
                <a:extLst>
                  <a:ext uri="{FF2B5EF4-FFF2-40B4-BE49-F238E27FC236}">
                    <a16:creationId xmlns:a16="http://schemas.microsoft.com/office/drawing/2014/main" id="{D89EC67C-EF4C-573F-7FB6-C5445BDE77C6}"/>
                  </a:ext>
                </a:extLst>
              </p:cNvPr>
              <p:cNvSpPr/>
              <p:nvPr/>
            </p:nvSpPr>
            <p:spPr>
              <a:xfrm>
                <a:off x="6987690" y="2897972"/>
                <a:ext cx="189300" cy="18930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  <p:sp>
            <p:nvSpPr>
              <p:cNvPr id="23" name="Google Shape;309;p20">
                <a:extLst>
                  <a:ext uri="{FF2B5EF4-FFF2-40B4-BE49-F238E27FC236}">
                    <a16:creationId xmlns:a16="http://schemas.microsoft.com/office/drawing/2014/main" id="{40C1A6FF-B6F8-44B1-1673-61AF8664B9A2}"/>
                  </a:ext>
                </a:extLst>
              </p:cNvPr>
              <p:cNvSpPr/>
              <p:nvPr/>
            </p:nvSpPr>
            <p:spPr>
              <a:xfrm>
                <a:off x="576476" y="2759072"/>
                <a:ext cx="467100" cy="4671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dist="19050" dir="2154000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8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cs typeface="Arial"/>
                  <a:sym typeface="Arial"/>
                </a:endParaRPr>
              </a:p>
            </p:txBody>
          </p:sp>
        </p:grpSp>
        <p:sp>
          <p:nvSpPr>
            <p:cNvPr id="6" name="Google Shape;311;p20">
              <a:extLst>
                <a:ext uri="{FF2B5EF4-FFF2-40B4-BE49-F238E27FC236}">
                  <a16:creationId xmlns:a16="http://schemas.microsoft.com/office/drawing/2014/main" id="{85A11F49-17E6-1FAB-95F5-91DED2B06BD4}"/>
                </a:ext>
              </a:extLst>
            </p:cNvPr>
            <p:cNvSpPr/>
            <p:nvPr/>
          </p:nvSpPr>
          <p:spPr>
            <a:xfrm rot="5400000">
              <a:off x="3082829" y="2131058"/>
              <a:ext cx="467100" cy="467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dist="19050" dir="2154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7" name="Google Shape;313;p20">
              <a:extLst>
                <a:ext uri="{FF2B5EF4-FFF2-40B4-BE49-F238E27FC236}">
                  <a16:creationId xmlns:a16="http://schemas.microsoft.com/office/drawing/2014/main" id="{53A02193-8465-09DF-6DA2-252F8775E430}"/>
                </a:ext>
              </a:extLst>
            </p:cNvPr>
            <p:cNvSpPr/>
            <p:nvPr/>
          </p:nvSpPr>
          <p:spPr>
            <a:xfrm rot="5400000">
              <a:off x="5593479" y="2131058"/>
              <a:ext cx="467100" cy="467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dist="19050" dir="2154000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cxnSp>
          <p:nvCxnSpPr>
            <p:cNvPr id="8" name="Google Shape;316;p20">
              <a:extLst>
                <a:ext uri="{FF2B5EF4-FFF2-40B4-BE49-F238E27FC236}">
                  <a16:creationId xmlns:a16="http://schemas.microsoft.com/office/drawing/2014/main" id="{66B0F7EA-9F78-A02A-236B-094D978E7C8E}"/>
                </a:ext>
              </a:extLst>
            </p:cNvPr>
            <p:cNvCxnSpPr/>
            <p:nvPr/>
          </p:nvCxnSpPr>
          <p:spPr>
            <a:xfrm>
              <a:off x="3316379" y="2571759"/>
              <a:ext cx="0" cy="3840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318;p20">
              <a:extLst>
                <a:ext uri="{FF2B5EF4-FFF2-40B4-BE49-F238E27FC236}">
                  <a16:creationId xmlns:a16="http://schemas.microsoft.com/office/drawing/2014/main" id="{F6C65472-30EC-9987-3570-502498133EB2}"/>
                </a:ext>
              </a:extLst>
            </p:cNvPr>
            <p:cNvCxnSpPr/>
            <p:nvPr/>
          </p:nvCxnSpPr>
          <p:spPr>
            <a:xfrm>
              <a:off x="5827029" y="2571759"/>
              <a:ext cx="0" cy="3840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" name="Google Shape;320;p20">
            <a:extLst>
              <a:ext uri="{FF2B5EF4-FFF2-40B4-BE49-F238E27FC236}">
                <a16:creationId xmlns:a16="http://schemas.microsoft.com/office/drawing/2014/main" id="{2E32EEFB-11B9-93BC-CD08-EFDB8E301F98}"/>
              </a:ext>
            </a:extLst>
          </p:cNvPr>
          <p:cNvSpPr txBox="1"/>
          <p:nvPr/>
        </p:nvSpPr>
        <p:spPr>
          <a:xfrm>
            <a:off x="2577777" y="1553597"/>
            <a:ext cx="2817769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926" marR="0" lvl="0" indent="0" algn="ctr" defTabSz="914400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2000" b="1" i="0" u="none" strike="noStrike" kern="1200" cap="none" spc="232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rPr>
              <a:t>Riesgos Estratégicos </a:t>
            </a:r>
          </a:p>
        </p:txBody>
      </p:sp>
      <p:sp>
        <p:nvSpPr>
          <p:cNvPr id="25" name="Google Shape;323;p20">
            <a:extLst>
              <a:ext uri="{FF2B5EF4-FFF2-40B4-BE49-F238E27FC236}">
                <a16:creationId xmlns:a16="http://schemas.microsoft.com/office/drawing/2014/main" id="{8FD4690B-C20C-FCF3-4D78-F8A94BB6ACC0}"/>
              </a:ext>
            </a:extLst>
          </p:cNvPr>
          <p:cNvSpPr txBox="1"/>
          <p:nvPr/>
        </p:nvSpPr>
        <p:spPr>
          <a:xfrm>
            <a:off x="6078892" y="1542482"/>
            <a:ext cx="2565359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926" marR="0" lvl="0" indent="0" algn="ctr" defTabSz="914400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2000" b="1" i="0" u="none" strike="noStrike" kern="1200" cap="none" spc="2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rPr>
              <a:t>Riesgos Operacionales</a:t>
            </a:r>
            <a:endParaRPr kumimoji="0" lang="es-C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cs typeface="Arial"/>
              <a:sym typeface="Arial"/>
            </a:endParaRPr>
          </a:p>
        </p:txBody>
      </p:sp>
      <p:grpSp>
        <p:nvGrpSpPr>
          <p:cNvPr id="26" name="Google Shape;326;p20">
            <a:extLst>
              <a:ext uri="{FF2B5EF4-FFF2-40B4-BE49-F238E27FC236}">
                <a16:creationId xmlns:a16="http://schemas.microsoft.com/office/drawing/2014/main" id="{D250AB4D-4452-9839-ADCF-E68C5B4CBD4B}"/>
              </a:ext>
            </a:extLst>
          </p:cNvPr>
          <p:cNvGrpSpPr/>
          <p:nvPr/>
        </p:nvGrpSpPr>
        <p:grpSpPr>
          <a:xfrm>
            <a:off x="8820107" y="4636039"/>
            <a:ext cx="379769" cy="377413"/>
            <a:chOff x="-61354075" y="1940500"/>
            <a:chExt cx="314275" cy="312325"/>
          </a:xfrm>
        </p:grpSpPr>
        <p:sp>
          <p:nvSpPr>
            <p:cNvPr id="27" name="Google Shape;327;p20">
              <a:extLst>
                <a:ext uri="{FF2B5EF4-FFF2-40B4-BE49-F238E27FC236}">
                  <a16:creationId xmlns:a16="http://schemas.microsoft.com/office/drawing/2014/main" id="{1C2E9699-A19D-A96A-5B29-A8666057DD0D}"/>
                </a:ext>
              </a:extLst>
            </p:cNvPr>
            <p:cNvSpPr/>
            <p:nvPr/>
          </p:nvSpPr>
          <p:spPr>
            <a:xfrm>
              <a:off x="-61354075" y="1940500"/>
              <a:ext cx="314275" cy="312325"/>
            </a:xfrm>
            <a:custGeom>
              <a:avLst/>
              <a:gdLst/>
              <a:ahLst/>
              <a:cxnLst/>
              <a:rect l="l" t="t" r="r" b="b"/>
              <a:pathLst>
                <a:path w="12571" h="12493" extrusionOk="0">
                  <a:moveTo>
                    <a:pt x="6270" y="1001"/>
                  </a:moveTo>
                  <a:lnTo>
                    <a:pt x="7687" y="2419"/>
                  </a:lnTo>
                  <a:cubicBezTo>
                    <a:pt x="7750" y="2482"/>
                    <a:pt x="7876" y="2513"/>
                    <a:pt x="7971" y="2513"/>
                  </a:cubicBezTo>
                  <a:lnTo>
                    <a:pt x="9956" y="2513"/>
                  </a:lnTo>
                  <a:lnTo>
                    <a:pt x="9956" y="4529"/>
                  </a:lnTo>
                  <a:cubicBezTo>
                    <a:pt x="9956" y="4655"/>
                    <a:pt x="10019" y="4718"/>
                    <a:pt x="10082" y="4813"/>
                  </a:cubicBezTo>
                  <a:lnTo>
                    <a:pt x="11499" y="6231"/>
                  </a:lnTo>
                  <a:lnTo>
                    <a:pt x="10082" y="7648"/>
                  </a:lnTo>
                  <a:cubicBezTo>
                    <a:pt x="10019" y="7711"/>
                    <a:pt x="9956" y="7837"/>
                    <a:pt x="9956" y="7900"/>
                  </a:cubicBezTo>
                  <a:lnTo>
                    <a:pt x="9956" y="9917"/>
                  </a:lnTo>
                  <a:lnTo>
                    <a:pt x="7971" y="9917"/>
                  </a:lnTo>
                  <a:cubicBezTo>
                    <a:pt x="7845" y="9917"/>
                    <a:pt x="7750" y="9948"/>
                    <a:pt x="7687" y="10043"/>
                  </a:cubicBezTo>
                  <a:lnTo>
                    <a:pt x="6270" y="11460"/>
                  </a:lnTo>
                  <a:lnTo>
                    <a:pt x="4852" y="10043"/>
                  </a:lnTo>
                  <a:cubicBezTo>
                    <a:pt x="4757" y="9948"/>
                    <a:pt x="4631" y="9917"/>
                    <a:pt x="4568" y="9917"/>
                  </a:cubicBezTo>
                  <a:lnTo>
                    <a:pt x="2552" y="9917"/>
                  </a:lnTo>
                  <a:lnTo>
                    <a:pt x="2552" y="7900"/>
                  </a:lnTo>
                  <a:cubicBezTo>
                    <a:pt x="2552" y="7806"/>
                    <a:pt x="2521" y="7711"/>
                    <a:pt x="2426" y="7648"/>
                  </a:cubicBezTo>
                  <a:lnTo>
                    <a:pt x="1008" y="6231"/>
                  </a:lnTo>
                  <a:lnTo>
                    <a:pt x="2426" y="4813"/>
                  </a:lnTo>
                  <a:cubicBezTo>
                    <a:pt x="2521" y="4718"/>
                    <a:pt x="2552" y="4624"/>
                    <a:pt x="2552" y="4529"/>
                  </a:cubicBezTo>
                  <a:lnTo>
                    <a:pt x="2552" y="2513"/>
                  </a:lnTo>
                  <a:lnTo>
                    <a:pt x="4568" y="2513"/>
                  </a:lnTo>
                  <a:cubicBezTo>
                    <a:pt x="4694" y="2513"/>
                    <a:pt x="4757" y="2482"/>
                    <a:pt x="4852" y="2419"/>
                  </a:cubicBezTo>
                  <a:lnTo>
                    <a:pt x="6270" y="1001"/>
                  </a:lnTo>
                  <a:close/>
                  <a:moveTo>
                    <a:pt x="6285" y="1"/>
                  </a:moveTo>
                  <a:cubicBezTo>
                    <a:pt x="6175" y="1"/>
                    <a:pt x="6065" y="40"/>
                    <a:pt x="5986" y="119"/>
                  </a:cubicBezTo>
                  <a:lnTo>
                    <a:pt x="4411" y="1694"/>
                  </a:lnTo>
                  <a:lnTo>
                    <a:pt x="2174" y="1694"/>
                  </a:lnTo>
                  <a:cubicBezTo>
                    <a:pt x="1922" y="1694"/>
                    <a:pt x="1733" y="1883"/>
                    <a:pt x="1733" y="2135"/>
                  </a:cubicBezTo>
                  <a:lnTo>
                    <a:pt x="1733" y="4372"/>
                  </a:lnTo>
                  <a:lnTo>
                    <a:pt x="158" y="5947"/>
                  </a:lnTo>
                  <a:cubicBezTo>
                    <a:pt x="0" y="6105"/>
                    <a:pt x="0" y="6388"/>
                    <a:pt x="158" y="6546"/>
                  </a:cubicBezTo>
                  <a:lnTo>
                    <a:pt x="1733" y="8121"/>
                  </a:lnTo>
                  <a:lnTo>
                    <a:pt x="1733" y="10358"/>
                  </a:lnTo>
                  <a:cubicBezTo>
                    <a:pt x="1733" y="10578"/>
                    <a:pt x="1922" y="10736"/>
                    <a:pt x="2174" y="10736"/>
                  </a:cubicBezTo>
                  <a:lnTo>
                    <a:pt x="4411" y="10736"/>
                  </a:lnTo>
                  <a:lnTo>
                    <a:pt x="5986" y="12374"/>
                  </a:lnTo>
                  <a:cubicBezTo>
                    <a:pt x="6065" y="12453"/>
                    <a:pt x="6175" y="12492"/>
                    <a:pt x="6285" y="12492"/>
                  </a:cubicBezTo>
                  <a:cubicBezTo>
                    <a:pt x="6396" y="12492"/>
                    <a:pt x="6506" y="12453"/>
                    <a:pt x="6585" y="12374"/>
                  </a:cubicBezTo>
                  <a:lnTo>
                    <a:pt x="8160" y="10736"/>
                  </a:lnTo>
                  <a:lnTo>
                    <a:pt x="10397" y="10736"/>
                  </a:lnTo>
                  <a:cubicBezTo>
                    <a:pt x="10617" y="10736"/>
                    <a:pt x="10775" y="10547"/>
                    <a:pt x="10775" y="10358"/>
                  </a:cubicBezTo>
                  <a:lnTo>
                    <a:pt x="10775" y="8121"/>
                  </a:lnTo>
                  <a:lnTo>
                    <a:pt x="12413" y="6546"/>
                  </a:lnTo>
                  <a:cubicBezTo>
                    <a:pt x="12571" y="6388"/>
                    <a:pt x="12571" y="6105"/>
                    <a:pt x="12413" y="5947"/>
                  </a:cubicBezTo>
                  <a:lnTo>
                    <a:pt x="10775" y="4372"/>
                  </a:lnTo>
                  <a:lnTo>
                    <a:pt x="10775" y="2135"/>
                  </a:lnTo>
                  <a:cubicBezTo>
                    <a:pt x="10775" y="1883"/>
                    <a:pt x="10586" y="1694"/>
                    <a:pt x="10397" y="1694"/>
                  </a:cubicBezTo>
                  <a:lnTo>
                    <a:pt x="8160" y="1694"/>
                  </a:lnTo>
                  <a:lnTo>
                    <a:pt x="6585" y="119"/>
                  </a:lnTo>
                  <a:cubicBezTo>
                    <a:pt x="6506" y="40"/>
                    <a:pt x="6396" y="1"/>
                    <a:pt x="6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28" name="Google Shape;328;p20">
              <a:extLst>
                <a:ext uri="{FF2B5EF4-FFF2-40B4-BE49-F238E27FC236}">
                  <a16:creationId xmlns:a16="http://schemas.microsoft.com/office/drawing/2014/main" id="{04D0DEE6-4FBF-0639-7AA9-439D69909F7C}"/>
                </a:ext>
              </a:extLst>
            </p:cNvPr>
            <p:cNvSpPr/>
            <p:nvPr/>
          </p:nvSpPr>
          <p:spPr>
            <a:xfrm>
              <a:off x="-61268225" y="2024575"/>
              <a:ext cx="60650" cy="61475"/>
            </a:xfrm>
            <a:custGeom>
              <a:avLst/>
              <a:gdLst/>
              <a:ahLst/>
              <a:cxnLst/>
              <a:rect l="l" t="t" r="r" b="b"/>
              <a:pathLst>
                <a:path w="2426" h="2459" extrusionOk="0">
                  <a:moveTo>
                    <a:pt x="1197" y="820"/>
                  </a:moveTo>
                  <a:cubicBezTo>
                    <a:pt x="1449" y="820"/>
                    <a:pt x="1607" y="1009"/>
                    <a:pt x="1607" y="1261"/>
                  </a:cubicBezTo>
                  <a:cubicBezTo>
                    <a:pt x="1607" y="1481"/>
                    <a:pt x="1418" y="1639"/>
                    <a:pt x="1197" y="1639"/>
                  </a:cubicBezTo>
                  <a:cubicBezTo>
                    <a:pt x="1008" y="1639"/>
                    <a:pt x="819" y="1450"/>
                    <a:pt x="819" y="1261"/>
                  </a:cubicBezTo>
                  <a:cubicBezTo>
                    <a:pt x="788" y="977"/>
                    <a:pt x="977" y="820"/>
                    <a:pt x="1197" y="820"/>
                  </a:cubicBezTo>
                  <a:close/>
                  <a:moveTo>
                    <a:pt x="1197" y="1"/>
                  </a:moveTo>
                  <a:cubicBezTo>
                    <a:pt x="536" y="1"/>
                    <a:pt x="0" y="536"/>
                    <a:pt x="0" y="1261"/>
                  </a:cubicBezTo>
                  <a:cubicBezTo>
                    <a:pt x="0" y="1954"/>
                    <a:pt x="504" y="2458"/>
                    <a:pt x="1197" y="2458"/>
                  </a:cubicBezTo>
                  <a:cubicBezTo>
                    <a:pt x="1890" y="2458"/>
                    <a:pt x="2426" y="1922"/>
                    <a:pt x="2426" y="1261"/>
                  </a:cubicBezTo>
                  <a:cubicBezTo>
                    <a:pt x="2426" y="568"/>
                    <a:pt x="1890" y="1"/>
                    <a:pt x="11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29" name="Google Shape;329;p20">
              <a:extLst>
                <a:ext uri="{FF2B5EF4-FFF2-40B4-BE49-F238E27FC236}">
                  <a16:creationId xmlns:a16="http://schemas.microsoft.com/office/drawing/2014/main" id="{FEC55A7E-8B39-6420-6082-BE3A2AA575E7}"/>
                </a:ext>
              </a:extLst>
            </p:cNvPr>
            <p:cNvSpPr/>
            <p:nvPr/>
          </p:nvSpPr>
          <p:spPr>
            <a:xfrm>
              <a:off x="-61187100" y="2107275"/>
              <a:ext cx="61450" cy="61475"/>
            </a:xfrm>
            <a:custGeom>
              <a:avLst/>
              <a:gdLst/>
              <a:ahLst/>
              <a:cxnLst/>
              <a:rect l="l" t="t" r="r" b="b"/>
              <a:pathLst>
                <a:path w="2458" h="2459" extrusionOk="0">
                  <a:moveTo>
                    <a:pt x="1229" y="788"/>
                  </a:moveTo>
                  <a:cubicBezTo>
                    <a:pt x="1512" y="820"/>
                    <a:pt x="1670" y="977"/>
                    <a:pt x="1670" y="1198"/>
                  </a:cubicBezTo>
                  <a:cubicBezTo>
                    <a:pt x="1670" y="1450"/>
                    <a:pt x="1481" y="1639"/>
                    <a:pt x="1229" y="1639"/>
                  </a:cubicBezTo>
                  <a:cubicBezTo>
                    <a:pt x="1008" y="1639"/>
                    <a:pt x="851" y="1450"/>
                    <a:pt x="851" y="1198"/>
                  </a:cubicBezTo>
                  <a:cubicBezTo>
                    <a:pt x="851" y="977"/>
                    <a:pt x="1040" y="788"/>
                    <a:pt x="1229" y="78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922" y="2458"/>
                    <a:pt x="2458" y="1922"/>
                    <a:pt x="2458" y="1198"/>
                  </a:cubicBezTo>
                  <a:cubicBezTo>
                    <a:pt x="2458" y="536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</p:grpSp>
      <p:sp>
        <p:nvSpPr>
          <p:cNvPr id="30" name="Google Shape;331;p20">
            <a:extLst>
              <a:ext uri="{FF2B5EF4-FFF2-40B4-BE49-F238E27FC236}">
                <a16:creationId xmlns:a16="http://schemas.microsoft.com/office/drawing/2014/main" id="{372ADA82-F780-B061-EF0E-3A9D5F0874C2}"/>
              </a:ext>
            </a:extLst>
          </p:cNvPr>
          <p:cNvSpPr/>
          <p:nvPr/>
        </p:nvSpPr>
        <p:spPr>
          <a:xfrm>
            <a:off x="2147883" y="4633425"/>
            <a:ext cx="334092" cy="382640"/>
          </a:xfrm>
          <a:custGeom>
            <a:avLst/>
            <a:gdLst/>
            <a:ahLst/>
            <a:cxnLst/>
            <a:rect l="l" t="t" r="r" b="b"/>
            <a:pathLst>
              <a:path w="11059" h="12666" extrusionOk="0">
                <a:moveTo>
                  <a:pt x="4285" y="789"/>
                </a:moveTo>
                <a:cubicBezTo>
                  <a:pt x="4758" y="789"/>
                  <a:pt x="5136" y="1135"/>
                  <a:pt x="5136" y="1608"/>
                </a:cubicBezTo>
                <a:lnTo>
                  <a:pt x="5136" y="4128"/>
                </a:lnTo>
                <a:cubicBezTo>
                  <a:pt x="4190" y="4317"/>
                  <a:pt x="3466" y="5168"/>
                  <a:pt x="3466" y="6144"/>
                </a:cubicBezTo>
                <a:cubicBezTo>
                  <a:pt x="3466" y="6365"/>
                  <a:pt x="3655" y="6585"/>
                  <a:pt x="3907" y="6585"/>
                </a:cubicBezTo>
                <a:cubicBezTo>
                  <a:pt x="4127" y="6585"/>
                  <a:pt x="4285" y="6365"/>
                  <a:pt x="4285" y="6144"/>
                </a:cubicBezTo>
                <a:cubicBezTo>
                  <a:pt x="4285" y="5577"/>
                  <a:pt x="4663" y="5168"/>
                  <a:pt x="5136" y="4947"/>
                </a:cubicBezTo>
                <a:lnTo>
                  <a:pt x="5136" y="8192"/>
                </a:lnTo>
                <a:cubicBezTo>
                  <a:pt x="5136" y="8665"/>
                  <a:pt x="4758" y="9011"/>
                  <a:pt x="4285" y="9011"/>
                </a:cubicBezTo>
                <a:cubicBezTo>
                  <a:pt x="3938" y="9011"/>
                  <a:pt x="3592" y="8791"/>
                  <a:pt x="3497" y="8381"/>
                </a:cubicBezTo>
                <a:cubicBezTo>
                  <a:pt x="3434" y="8318"/>
                  <a:pt x="3277" y="8192"/>
                  <a:pt x="3119" y="8192"/>
                </a:cubicBezTo>
                <a:cubicBezTo>
                  <a:pt x="2962" y="8192"/>
                  <a:pt x="2899" y="8255"/>
                  <a:pt x="2647" y="8255"/>
                </a:cubicBezTo>
                <a:cubicBezTo>
                  <a:pt x="1544" y="8255"/>
                  <a:pt x="1544" y="6617"/>
                  <a:pt x="2647" y="6617"/>
                </a:cubicBezTo>
                <a:cubicBezTo>
                  <a:pt x="2867" y="6617"/>
                  <a:pt x="3025" y="6428"/>
                  <a:pt x="3025" y="6176"/>
                </a:cubicBezTo>
                <a:cubicBezTo>
                  <a:pt x="3025" y="5955"/>
                  <a:pt x="2836" y="5735"/>
                  <a:pt x="2647" y="5735"/>
                </a:cubicBezTo>
                <a:cubicBezTo>
                  <a:pt x="2080" y="5735"/>
                  <a:pt x="1607" y="6018"/>
                  <a:pt x="1292" y="6428"/>
                </a:cubicBezTo>
                <a:cubicBezTo>
                  <a:pt x="1103" y="6270"/>
                  <a:pt x="977" y="6018"/>
                  <a:pt x="977" y="5735"/>
                </a:cubicBezTo>
                <a:cubicBezTo>
                  <a:pt x="977" y="5483"/>
                  <a:pt x="1103" y="5325"/>
                  <a:pt x="1166" y="5199"/>
                </a:cubicBezTo>
                <a:cubicBezTo>
                  <a:pt x="1323" y="5042"/>
                  <a:pt x="1323" y="4790"/>
                  <a:pt x="1166" y="4632"/>
                </a:cubicBezTo>
                <a:cubicBezTo>
                  <a:pt x="662" y="4097"/>
                  <a:pt x="1103" y="3277"/>
                  <a:pt x="1828" y="3277"/>
                </a:cubicBezTo>
                <a:cubicBezTo>
                  <a:pt x="2048" y="3277"/>
                  <a:pt x="2237" y="3340"/>
                  <a:pt x="2395" y="3498"/>
                </a:cubicBezTo>
                <a:cubicBezTo>
                  <a:pt x="2473" y="3577"/>
                  <a:pt x="2584" y="3616"/>
                  <a:pt x="2694" y="3616"/>
                </a:cubicBezTo>
                <a:cubicBezTo>
                  <a:pt x="2804" y="3616"/>
                  <a:pt x="2914" y="3577"/>
                  <a:pt x="2993" y="3498"/>
                </a:cubicBezTo>
                <a:cubicBezTo>
                  <a:pt x="3151" y="3340"/>
                  <a:pt x="3151" y="3057"/>
                  <a:pt x="2993" y="2899"/>
                </a:cubicBezTo>
                <a:cubicBezTo>
                  <a:pt x="2678" y="2584"/>
                  <a:pt x="2269" y="2427"/>
                  <a:pt x="1828" y="2427"/>
                </a:cubicBezTo>
                <a:cubicBezTo>
                  <a:pt x="1828" y="1954"/>
                  <a:pt x="2174" y="1608"/>
                  <a:pt x="2647" y="1608"/>
                </a:cubicBezTo>
                <a:cubicBezTo>
                  <a:pt x="2773" y="1608"/>
                  <a:pt x="2836" y="1639"/>
                  <a:pt x="2962" y="1702"/>
                </a:cubicBezTo>
                <a:cubicBezTo>
                  <a:pt x="3000" y="1713"/>
                  <a:pt x="3040" y="1718"/>
                  <a:pt x="3079" y="1718"/>
                </a:cubicBezTo>
                <a:cubicBezTo>
                  <a:pt x="3264" y="1718"/>
                  <a:pt x="3445" y="1601"/>
                  <a:pt x="3497" y="1419"/>
                </a:cubicBezTo>
                <a:cubicBezTo>
                  <a:pt x="3592" y="1072"/>
                  <a:pt x="3938" y="789"/>
                  <a:pt x="4285" y="789"/>
                </a:cubicBezTo>
                <a:close/>
                <a:moveTo>
                  <a:pt x="6711" y="915"/>
                </a:moveTo>
                <a:cubicBezTo>
                  <a:pt x="7057" y="915"/>
                  <a:pt x="7404" y="1135"/>
                  <a:pt x="7498" y="1545"/>
                </a:cubicBezTo>
                <a:cubicBezTo>
                  <a:pt x="7547" y="1715"/>
                  <a:pt x="7708" y="1828"/>
                  <a:pt x="7880" y="1828"/>
                </a:cubicBezTo>
                <a:cubicBezTo>
                  <a:pt x="7931" y="1828"/>
                  <a:pt x="7983" y="1818"/>
                  <a:pt x="8034" y="1797"/>
                </a:cubicBezTo>
                <a:cubicBezTo>
                  <a:pt x="8160" y="1765"/>
                  <a:pt x="8223" y="1734"/>
                  <a:pt x="8349" y="1734"/>
                </a:cubicBezTo>
                <a:cubicBezTo>
                  <a:pt x="8822" y="1734"/>
                  <a:pt x="9168" y="2080"/>
                  <a:pt x="9168" y="2553"/>
                </a:cubicBezTo>
                <a:cubicBezTo>
                  <a:pt x="8759" y="2553"/>
                  <a:pt x="8318" y="2710"/>
                  <a:pt x="8003" y="3025"/>
                </a:cubicBezTo>
                <a:cubicBezTo>
                  <a:pt x="7845" y="3183"/>
                  <a:pt x="7845" y="3467"/>
                  <a:pt x="8003" y="3624"/>
                </a:cubicBezTo>
                <a:cubicBezTo>
                  <a:pt x="8081" y="3703"/>
                  <a:pt x="8192" y="3742"/>
                  <a:pt x="8302" y="3742"/>
                </a:cubicBezTo>
                <a:cubicBezTo>
                  <a:pt x="8412" y="3742"/>
                  <a:pt x="8522" y="3703"/>
                  <a:pt x="8601" y="3624"/>
                </a:cubicBezTo>
                <a:cubicBezTo>
                  <a:pt x="8759" y="3467"/>
                  <a:pt x="8948" y="3372"/>
                  <a:pt x="9168" y="3372"/>
                </a:cubicBezTo>
                <a:cubicBezTo>
                  <a:pt x="9893" y="3372"/>
                  <a:pt x="10271" y="4191"/>
                  <a:pt x="9798" y="4758"/>
                </a:cubicBezTo>
                <a:cubicBezTo>
                  <a:pt x="9735" y="4853"/>
                  <a:pt x="9735" y="5073"/>
                  <a:pt x="9830" y="5231"/>
                </a:cubicBezTo>
                <a:cubicBezTo>
                  <a:pt x="9956" y="5357"/>
                  <a:pt x="10050" y="5514"/>
                  <a:pt x="10050" y="5798"/>
                </a:cubicBezTo>
                <a:cubicBezTo>
                  <a:pt x="10050" y="6050"/>
                  <a:pt x="9924" y="6302"/>
                  <a:pt x="9735" y="6459"/>
                </a:cubicBezTo>
                <a:cubicBezTo>
                  <a:pt x="9420" y="6050"/>
                  <a:pt x="8948" y="5798"/>
                  <a:pt x="8381" y="5798"/>
                </a:cubicBezTo>
                <a:cubicBezTo>
                  <a:pt x="8160" y="5798"/>
                  <a:pt x="8003" y="5987"/>
                  <a:pt x="8003" y="6207"/>
                </a:cubicBezTo>
                <a:cubicBezTo>
                  <a:pt x="8003" y="6459"/>
                  <a:pt x="8192" y="6648"/>
                  <a:pt x="8381" y="6648"/>
                </a:cubicBezTo>
                <a:cubicBezTo>
                  <a:pt x="9483" y="6648"/>
                  <a:pt x="9483" y="8318"/>
                  <a:pt x="8381" y="8318"/>
                </a:cubicBezTo>
                <a:cubicBezTo>
                  <a:pt x="8255" y="8318"/>
                  <a:pt x="8192" y="8255"/>
                  <a:pt x="8066" y="8224"/>
                </a:cubicBezTo>
                <a:cubicBezTo>
                  <a:pt x="8021" y="8211"/>
                  <a:pt x="7976" y="8205"/>
                  <a:pt x="7931" y="8205"/>
                </a:cubicBezTo>
                <a:cubicBezTo>
                  <a:pt x="7752" y="8205"/>
                  <a:pt x="7580" y="8306"/>
                  <a:pt x="7530" y="8507"/>
                </a:cubicBezTo>
                <a:cubicBezTo>
                  <a:pt x="7435" y="8854"/>
                  <a:pt x="7089" y="9137"/>
                  <a:pt x="6742" y="9137"/>
                </a:cubicBezTo>
                <a:cubicBezTo>
                  <a:pt x="6270" y="9137"/>
                  <a:pt x="5892" y="8759"/>
                  <a:pt x="5892" y="8318"/>
                </a:cubicBezTo>
                <a:lnTo>
                  <a:pt x="5892" y="5073"/>
                </a:lnTo>
                <a:cubicBezTo>
                  <a:pt x="6364" y="5231"/>
                  <a:pt x="6742" y="5703"/>
                  <a:pt x="6742" y="6270"/>
                </a:cubicBezTo>
                <a:cubicBezTo>
                  <a:pt x="6742" y="6491"/>
                  <a:pt x="6931" y="6680"/>
                  <a:pt x="7120" y="6680"/>
                </a:cubicBezTo>
                <a:cubicBezTo>
                  <a:pt x="7341" y="6680"/>
                  <a:pt x="7530" y="6491"/>
                  <a:pt x="7530" y="6270"/>
                </a:cubicBezTo>
                <a:cubicBezTo>
                  <a:pt x="7530" y="5262"/>
                  <a:pt x="6805" y="4412"/>
                  <a:pt x="5860" y="4254"/>
                </a:cubicBezTo>
                <a:lnTo>
                  <a:pt x="5860" y="1734"/>
                </a:lnTo>
                <a:cubicBezTo>
                  <a:pt x="5860" y="1261"/>
                  <a:pt x="6207" y="915"/>
                  <a:pt x="6711" y="915"/>
                </a:cubicBezTo>
                <a:close/>
                <a:moveTo>
                  <a:pt x="5514" y="9358"/>
                </a:moveTo>
                <a:cubicBezTo>
                  <a:pt x="5829" y="9736"/>
                  <a:pt x="6270" y="9925"/>
                  <a:pt x="6774" y="9925"/>
                </a:cubicBezTo>
                <a:lnTo>
                  <a:pt x="6774" y="10209"/>
                </a:lnTo>
                <a:lnTo>
                  <a:pt x="4285" y="10209"/>
                </a:lnTo>
                <a:lnTo>
                  <a:pt x="4285" y="9925"/>
                </a:lnTo>
                <a:cubicBezTo>
                  <a:pt x="4789" y="9925"/>
                  <a:pt x="5230" y="9673"/>
                  <a:pt x="5514" y="9358"/>
                </a:cubicBezTo>
                <a:close/>
                <a:moveTo>
                  <a:pt x="6648" y="11028"/>
                </a:moveTo>
                <a:cubicBezTo>
                  <a:pt x="6522" y="11500"/>
                  <a:pt x="6049" y="11847"/>
                  <a:pt x="5514" y="11847"/>
                </a:cubicBezTo>
                <a:cubicBezTo>
                  <a:pt x="4978" y="11847"/>
                  <a:pt x="4537" y="11500"/>
                  <a:pt x="4316" y="11028"/>
                </a:cubicBezTo>
                <a:close/>
                <a:moveTo>
                  <a:pt x="4285" y="1"/>
                </a:moveTo>
                <a:cubicBezTo>
                  <a:pt x="3686" y="1"/>
                  <a:pt x="3151" y="316"/>
                  <a:pt x="2867" y="820"/>
                </a:cubicBezTo>
                <a:cubicBezTo>
                  <a:pt x="2796" y="811"/>
                  <a:pt x="2724" y="806"/>
                  <a:pt x="2654" y="806"/>
                </a:cubicBezTo>
                <a:cubicBezTo>
                  <a:pt x="1762" y="806"/>
                  <a:pt x="977" y="1526"/>
                  <a:pt x="977" y="2490"/>
                </a:cubicBezTo>
                <a:lnTo>
                  <a:pt x="977" y="2679"/>
                </a:lnTo>
                <a:cubicBezTo>
                  <a:pt x="851" y="2742"/>
                  <a:pt x="756" y="2836"/>
                  <a:pt x="630" y="2962"/>
                </a:cubicBezTo>
                <a:cubicBezTo>
                  <a:pt x="63" y="3498"/>
                  <a:pt x="0" y="4286"/>
                  <a:pt x="347" y="4947"/>
                </a:cubicBezTo>
                <a:cubicBezTo>
                  <a:pt x="189" y="5199"/>
                  <a:pt x="126" y="5514"/>
                  <a:pt x="126" y="5766"/>
                </a:cubicBezTo>
                <a:cubicBezTo>
                  <a:pt x="126" y="6365"/>
                  <a:pt x="441" y="6932"/>
                  <a:pt x="945" y="7184"/>
                </a:cubicBezTo>
                <a:cubicBezTo>
                  <a:pt x="819" y="8192"/>
                  <a:pt x="1576" y="9043"/>
                  <a:pt x="2584" y="9043"/>
                </a:cubicBezTo>
                <a:lnTo>
                  <a:pt x="2836" y="9043"/>
                </a:lnTo>
                <a:cubicBezTo>
                  <a:pt x="2993" y="9326"/>
                  <a:pt x="3182" y="9515"/>
                  <a:pt x="3434" y="9673"/>
                </a:cubicBezTo>
                <a:lnTo>
                  <a:pt x="3434" y="10587"/>
                </a:lnTo>
                <a:cubicBezTo>
                  <a:pt x="3434" y="11721"/>
                  <a:pt x="4379" y="12666"/>
                  <a:pt x="5514" y="12666"/>
                </a:cubicBezTo>
                <a:cubicBezTo>
                  <a:pt x="6648" y="12666"/>
                  <a:pt x="7593" y="11721"/>
                  <a:pt x="7593" y="10587"/>
                </a:cubicBezTo>
                <a:lnTo>
                  <a:pt x="7593" y="9673"/>
                </a:lnTo>
                <a:cubicBezTo>
                  <a:pt x="7845" y="9515"/>
                  <a:pt x="8066" y="9326"/>
                  <a:pt x="8192" y="9043"/>
                </a:cubicBezTo>
                <a:lnTo>
                  <a:pt x="8444" y="9043"/>
                </a:lnTo>
                <a:cubicBezTo>
                  <a:pt x="9420" y="9043"/>
                  <a:pt x="10208" y="8129"/>
                  <a:pt x="10082" y="7153"/>
                </a:cubicBezTo>
                <a:cubicBezTo>
                  <a:pt x="10586" y="6869"/>
                  <a:pt x="10901" y="6333"/>
                  <a:pt x="10901" y="5735"/>
                </a:cubicBezTo>
                <a:cubicBezTo>
                  <a:pt x="10901" y="5451"/>
                  <a:pt x="10838" y="5136"/>
                  <a:pt x="10680" y="4916"/>
                </a:cubicBezTo>
                <a:cubicBezTo>
                  <a:pt x="11059" y="4317"/>
                  <a:pt x="10933" y="3498"/>
                  <a:pt x="10428" y="2962"/>
                </a:cubicBezTo>
                <a:cubicBezTo>
                  <a:pt x="10302" y="2836"/>
                  <a:pt x="10208" y="2742"/>
                  <a:pt x="10082" y="2679"/>
                </a:cubicBezTo>
                <a:lnTo>
                  <a:pt x="10082" y="2490"/>
                </a:lnTo>
                <a:cubicBezTo>
                  <a:pt x="10082" y="1576"/>
                  <a:pt x="9326" y="820"/>
                  <a:pt x="8444" y="820"/>
                </a:cubicBezTo>
                <a:lnTo>
                  <a:pt x="8192" y="820"/>
                </a:lnTo>
                <a:cubicBezTo>
                  <a:pt x="7908" y="316"/>
                  <a:pt x="7372" y="1"/>
                  <a:pt x="6774" y="1"/>
                </a:cubicBezTo>
                <a:cubicBezTo>
                  <a:pt x="6270" y="1"/>
                  <a:pt x="5829" y="222"/>
                  <a:pt x="5514" y="537"/>
                </a:cubicBezTo>
                <a:cubicBezTo>
                  <a:pt x="5199" y="190"/>
                  <a:pt x="4758" y="1"/>
                  <a:pt x="428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cs typeface="Arial"/>
              <a:sym typeface="Arial"/>
            </a:endParaRPr>
          </a:p>
        </p:txBody>
      </p:sp>
      <p:grpSp>
        <p:nvGrpSpPr>
          <p:cNvPr id="31" name="Google Shape;341;p20">
            <a:extLst>
              <a:ext uri="{FF2B5EF4-FFF2-40B4-BE49-F238E27FC236}">
                <a16:creationId xmlns:a16="http://schemas.microsoft.com/office/drawing/2014/main" id="{9C5AE648-B71D-DD6A-8D90-9DCCDD491113}"/>
              </a:ext>
            </a:extLst>
          </p:cNvPr>
          <p:cNvGrpSpPr/>
          <p:nvPr/>
        </p:nvGrpSpPr>
        <p:grpSpPr>
          <a:xfrm rot="2711057">
            <a:off x="465729" y="3810091"/>
            <a:ext cx="362344" cy="360144"/>
            <a:chOff x="-45665400" y="2703250"/>
            <a:chExt cx="301500" cy="299575"/>
          </a:xfrm>
        </p:grpSpPr>
        <p:sp>
          <p:nvSpPr>
            <p:cNvPr id="32" name="Google Shape;342;p20">
              <a:extLst>
                <a:ext uri="{FF2B5EF4-FFF2-40B4-BE49-F238E27FC236}">
                  <a16:creationId xmlns:a16="http://schemas.microsoft.com/office/drawing/2014/main" id="{53912F37-CAE4-DD22-9998-978C9ACDEB61}"/>
                </a:ext>
              </a:extLst>
            </p:cNvPr>
            <p:cNvSpPr/>
            <p:nvPr/>
          </p:nvSpPr>
          <p:spPr>
            <a:xfrm>
              <a:off x="-45664625" y="2703250"/>
              <a:ext cx="300725" cy="299575"/>
            </a:xfrm>
            <a:custGeom>
              <a:avLst/>
              <a:gdLst/>
              <a:ahLst/>
              <a:cxnLst/>
              <a:rect l="l" t="t" r="r" b="b"/>
              <a:pathLst>
                <a:path w="12029" h="11983" extrusionOk="0">
                  <a:moveTo>
                    <a:pt x="9799" y="1271"/>
                  </a:moveTo>
                  <a:lnTo>
                    <a:pt x="4947" y="4926"/>
                  </a:lnTo>
                  <a:lnTo>
                    <a:pt x="1482" y="3823"/>
                  </a:lnTo>
                  <a:lnTo>
                    <a:pt x="9799" y="1271"/>
                  </a:lnTo>
                  <a:close/>
                  <a:moveTo>
                    <a:pt x="9830" y="2153"/>
                  </a:moveTo>
                  <a:lnTo>
                    <a:pt x="6459" y="6627"/>
                  </a:lnTo>
                  <a:lnTo>
                    <a:pt x="4727" y="7257"/>
                  </a:lnTo>
                  <a:lnTo>
                    <a:pt x="5357" y="5524"/>
                  </a:lnTo>
                  <a:lnTo>
                    <a:pt x="9830" y="2153"/>
                  </a:lnTo>
                  <a:close/>
                  <a:moveTo>
                    <a:pt x="10681" y="2153"/>
                  </a:moveTo>
                  <a:lnTo>
                    <a:pt x="8098" y="10439"/>
                  </a:lnTo>
                  <a:lnTo>
                    <a:pt x="6995" y="6973"/>
                  </a:lnTo>
                  <a:lnTo>
                    <a:pt x="10681" y="2153"/>
                  </a:lnTo>
                  <a:close/>
                  <a:moveTo>
                    <a:pt x="11627" y="0"/>
                  </a:moveTo>
                  <a:cubicBezTo>
                    <a:pt x="11596" y="0"/>
                    <a:pt x="11564" y="4"/>
                    <a:pt x="11532" y="11"/>
                  </a:cubicBezTo>
                  <a:lnTo>
                    <a:pt x="221" y="3508"/>
                  </a:lnTo>
                  <a:cubicBezTo>
                    <a:pt x="64" y="3571"/>
                    <a:pt x="1" y="3728"/>
                    <a:pt x="1" y="3886"/>
                  </a:cubicBezTo>
                  <a:cubicBezTo>
                    <a:pt x="1" y="4043"/>
                    <a:pt x="127" y="4138"/>
                    <a:pt x="221" y="4232"/>
                  </a:cubicBezTo>
                  <a:lnTo>
                    <a:pt x="4569" y="5619"/>
                  </a:lnTo>
                  <a:lnTo>
                    <a:pt x="3750" y="7824"/>
                  </a:lnTo>
                  <a:cubicBezTo>
                    <a:pt x="3687" y="7919"/>
                    <a:pt x="3750" y="8076"/>
                    <a:pt x="3813" y="8171"/>
                  </a:cubicBezTo>
                  <a:cubicBezTo>
                    <a:pt x="3880" y="8215"/>
                    <a:pt x="3978" y="8260"/>
                    <a:pt x="4063" y="8260"/>
                  </a:cubicBezTo>
                  <a:cubicBezTo>
                    <a:pt x="4099" y="8260"/>
                    <a:pt x="4132" y="8252"/>
                    <a:pt x="4160" y="8234"/>
                  </a:cubicBezTo>
                  <a:lnTo>
                    <a:pt x="6365" y="7414"/>
                  </a:lnTo>
                  <a:lnTo>
                    <a:pt x="7751" y="11762"/>
                  </a:lnTo>
                  <a:cubicBezTo>
                    <a:pt x="7783" y="11920"/>
                    <a:pt x="7940" y="11983"/>
                    <a:pt x="8098" y="11983"/>
                  </a:cubicBezTo>
                  <a:cubicBezTo>
                    <a:pt x="8255" y="11983"/>
                    <a:pt x="8381" y="11857"/>
                    <a:pt x="8476" y="11762"/>
                  </a:cubicBezTo>
                  <a:lnTo>
                    <a:pt x="11973" y="483"/>
                  </a:lnTo>
                  <a:cubicBezTo>
                    <a:pt x="12029" y="205"/>
                    <a:pt x="11862" y="0"/>
                    <a:pt x="1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33" name="Google Shape;343;p20">
              <a:extLst>
                <a:ext uri="{FF2B5EF4-FFF2-40B4-BE49-F238E27FC236}">
                  <a16:creationId xmlns:a16="http://schemas.microsoft.com/office/drawing/2014/main" id="{B23AD508-A515-C54B-95C9-74D925E7BC5A}"/>
                </a:ext>
              </a:extLst>
            </p:cNvPr>
            <p:cNvSpPr/>
            <p:nvPr/>
          </p:nvSpPr>
          <p:spPr>
            <a:xfrm>
              <a:off x="-45663825" y="2879150"/>
              <a:ext cx="71700" cy="71500"/>
            </a:xfrm>
            <a:custGeom>
              <a:avLst/>
              <a:gdLst/>
              <a:ahLst/>
              <a:cxnLst/>
              <a:rect l="l" t="t" r="r" b="b"/>
              <a:pathLst>
                <a:path w="2868" h="2860" extrusionOk="0">
                  <a:moveTo>
                    <a:pt x="2517" y="0"/>
                  </a:moveTo>
                  <a:cubicBezTo>
                    <a:pt x="2418" y="0"/>
                    <a:pt x="2316" y="32"/>
                    <a:pt x="2237" y="95"/>
                  </a:cubicBezTo>
                  <a:lnTo>
                    <a:pt x="126" y="2237"/>
                  </a:lnTo>
                  <a:cubicBezTo>
                    <a:pt x="0" y="2363"/>
                    <a:pt x="0" y="2584"/>
                    <a:pt x="126" y="2741"/>
                  </a:cubicBezTo>
                  <a:cubicBezTo>
                    <a:pt x="205" y="2820"/>
                    <a:pt x="300" y="2859"/>
                    <a:pt x="390" y="2859"/>
                  </a:cubicBezTo>
                  <a:cubicBezTo>
                    <a:pt x="481" y="2859"/>
                    <a:pt x="568" y="2820"/>
                    <a:pt x="631" y="2741"/>
                  </a:cubicBezTo>
                  <a:lnTo>
                    <a:pt x="2773" y="630"/>
                  </a:lnTo>
                  <a:cubicBezTo>
                    <a:pt x="2867" y="504"/>
                    <a:pt x="2867" y="252"/>
                    <a:pt x="2773" y="95"/>
                  </a:cubicBezTo>
                  <a:cubicBezTo>
                    <a:pt x="2710" y="32"/>
                    <a:pt x="2615" y="0"/>
                    <a:pt x="2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34" name="Google Shape;344;p20">
              <a:extLst>
                <a:ext uri="{FF2B5EF4-FFF2-40B4-BE49-F238E27FC236}">
                  <a16:creationId xmlns:a16="http://schemas.microsoft.com/office/drawing/2014/main" id="{54550A2C-DF91-BB1A-DF4D-E907688F4E92}"/>
                </a:ext>
              </a:extLst>
            </p:cNvPr>
            <p:cNvSpPr/>
            <p:nvPr/>
          </p:nvSpPr>
          <p:spPr>
            <a:xfrm>
              <a:off x="-45613425" y="2929750"/>
              <a:ext cx="71700" cy="71500"/>
            </a:xfrm>
            <a:custGeom>
              <a:avLst/>
              <a:gdLst/>
              <a:ahLst/>
              <a:cxnLst/>
              <a:rect l="l" t="t" r="r" b="b"/>
              <a:pathLst>
                <a:path w="2868" h="2860" extrusionOk="0">
                  <a:moveTo>
                    <a:pt x="2478" y="1"/>
                  </a:moveTo>
                  <a:cubicBezTo>
                    <a:pt x="2387" y="1"/>
                    <a:pt x="2301" y="40"/>
                    <a:pt x="2238" y="119"/>
                  </a:cubicBezTo>
                  <a:lnTo>
                    <a:pt x="127" y="2261"/>
                  </a:lnTo>
                  <a:cubicBezTo>
                    <a:pt x="1" y="2387"/>
                    <a:pt x="1" y="2608"/>
                    <a:pt x="127" y="2765"/>
                  </a:cubicBezTo>
                  <a:cubicBezTo>
                    <a:pt x="190" y="2828"/>
                    <a:pt x="276" y="2860"/>
                    <a:pt x="367" y="2860"/>
                  </a:cubicBezTo>
                  <a:cubicBezTo>
                    <a:pt x="458" y="2860"/>
                    <a:pt x="552" y="2828"/>
                    <a:pt x="631" y="2765"/>
                  </a:cubicBezTo>
                  <a:lnTo>
                    <a:pt x="2742" y="654"/>
                  </a:lnTo>
                  <a:cubicBezTo>
                    <a:pt x="2868" y="528"/>
                    <a:pt x="2868" y="276"/>
                    <a:pt x="2742" y="119"/>
                  </a:cubicBezTo>
                  <a:cubicBezTo>
                    <a:pt x="2663" y="40"/>
                    <a:pt x="2568" y="1"/>
                    <a:pt x="24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35" name="Google Shape;345;p20">
              <a:extLst>
                <a:ext uri="{FF2B5EF4-FFF2-40B4-BE49-F238E27FC236}">
                  <a16:creationId xmlns:a16="http://schemas.microsoft.com/office/drawing/2014/main" id="{674B3915-278E-36A0-A48D-AC0B4030291F}"/>
                </a:ext>
              </a:extLst>
            </p:cNvPr>
            <p:cNvSpPr/>
            <p:nvPr/>
          </p:nvSpPr>
          <p:spPr>
            <a:xfrm>
              <a:off x="-45665400" y="2923050"/>
              <a:ext cx="81150" cy="79000"/>
            </a:xfrm>
            <a:custGeom>
              <a:avLst/>
              <a:gdLst/>
              <a:ahLst/>
              <a:cxnLst/>
              <a:rect l="l" t="t" r="r" b="b"/>
              <a:pathLst>
                <a:path w="3246" h="3160" extrusionOk="0">
                  <a:moveTo>
                    <a:pt x="2859" y="1"/>
                  </a:moveTo>
                  <a:cubicBezTo>
                    <a:pt x="2765" y="1"/>
                    <a:pt x="2663" y="24"/>
                    <a:pt x="2584" y="72"/>
                  </a:cubicBezTo>
                  <a:lnTo>
                    <a:pt x="95" y="2561"/>
                  </a:lnTo>
                  <a:cubicBezTo>
                    <a:pt x="0" y="2687"/>
                    <a:pt x="0" y="2907"/>
                    <a:pt x="95" y="3065"/>
                  </a:cubicBezTo>
                  <a:cubicBezTo>
                    <a:pt x="158" y="3128"/>
                    <a:pt x="252" y="3159"/>
                    <a:pt x="351" y="3159"/>
                  </a:cubicBezTo>
                  <a:cubicBezTo>
                    <a:pt x="449" y="3159"/>
                    <a:pt x="552" y="3128"/>
                    <a:pt x="631" y="3065"/>
                  </a:cubicBezTo>
                  <a:lnTo>
                    <a:pt x="3088" y="607"/>
                  </a:lnTo>
                  <a:cubicBezTo>
                    <a:pt x="3245" y="450"/>
                    <a:pt x="3245" y="229"/>
                    <a:pt x="3088" y="72"/>
                  </a:cubicBezTo>
                  <a:cubicBezTo>
                    <a:pt x="3041" y="24"/>
                    <a:pt x="2954" y="1"/>
                    <a:pt x="28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</p:grpSp>
      <p:sp>
        <p:nvSpPr>
          <p:cNvPr id="36" name="object 32">
            <a:extLst>
              <a:ext uri="{FF2B5EF4-FFF2-40B4-BE49-F238E27FC236}">
                <a16:creationId xmlns:a16="http://schemas.microsoft.com/office/drawing/2014/main" id="{AF54E38C-3555-2316-BB33-54103686B1E3}"/>
              </a:ext>
            </a:extLst>
          </p:cNvPr>
          <p:cNvSpPr txBox="1"/>
          <p:nvPr/>
        </p:nvSpPr>
        <p:spPr>
          <a:xfrm>
            <a:off x="6899944" y="4446274"/>
            <a:ext cx="689928" cy="724737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638" b="1" i="0" u="none" strike="noStrike" kern="1200" cap="none" spc="63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19</a:t>
            </a:r>
            <a:endParaRPr kumimoji="0" sz="4638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sp>
        <p:nvSpPr>
          <p:cNvPr id="37" name="object 33">
            <a:extLst>
              <a:ext uri="{FF2B5EF4-FFF2-40B4-BE49-F238E27FC236}">
                <a16:creationId xmlns:a16="http://schemas.microsoft.com/office/drawing/2014/main" id="{CE6AC66C-6192-905B-52E0-82EAB9E4A0B9}"/>
              </a:ext>
            </a:extLst>
          </p:cNvPr>
          <p:cNvSpPr txBox="1"/>
          <p:nvPr/>
        </p:nvSpPr>
        <p:spPr>
          <a:xfrm>
            <a:off x="6899945" y="5062122"/>
            <a:ext cx="1097369" cy="437341"/>
          </a:xfrm>
          <a:prstGeom prst="rect">
            <a:avLst/>
          </a:prstGeom>
        </p:spPr>
        <p:txBody>
          <a:bodyPr vert="horz" wrap="square" lIns="0" tIns="2320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3570" lvl="0" indent="0" algn="l" defTabSz="642732" rtl="0" eaLnBrk="1" fontAlgn="auto" latinLnBrk="0" hangingPunct="1">
              <a:lnSpc>
                <a:spcPts val="1616"/>
              </a:lnSpc>
              <a:spcBef>
                <a:spcPts val="1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6" b="0" i="0" u="none" strike="noStrike" kern="1200" cap="none" spc="207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Matrices  </a:t>
            </a:r>
            <a:r>
              <a:rPr kumimoji="0" sz="1406" b="0" i="0" u="none" strike="noStrike" kern="1200" cap="none" spc="292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r>
              <a:rPr kumimoji="0" sz="1406" b="0" i="0" u="none" strike="noStrike" kern="1200" cap="none" spc="18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406" b="0" i="0" u="none" strike="noStrike" kern="1200" cap="none" spc="253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Riesgos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38" name="object 40">
            <a:extLst>
              <a:ext uri="{FF2B5EF4-FFF2-40B4-BE49-F238E27FC236}">
                <a16:creationId xmlns:a16="http://schemas.microsoft.com/office/drawing/2014/main" id="{68117E4D-FDAF-400D-94C4-27A1FA982442}"/>
              </a:ext>
            </a:extLst>
          </p:cNvPr>
          <p:cNvSpPr/>
          <p:nvPr/>
        </p:nvSpPr>
        <p:spPr>
          <a:xfrm>
            <a:off x="8024386" y="4637854"/>
            <a:ext cx="109049" cy="111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39" name="object 41">
            <a:extLst>
              <a:ext uri="{FF2B5EF4-FFF2-40B4-BE49-F238E27FC236}">
                <a16:creationId xmlns:a16="http://schemas.microsoft.com/office/drawing/2014/main" id="{10718136-7516-3BE9-120F-C54111878E7F}"/>
              </a:ext>
            </a:extLst>
          </p:cNvPr>
          <p:cNvSpPr/>
          <p:nvPr/>
        </p:nvSpPr>
        <p:spPr>
          <a:xfrm>
            <a:off x="9131126" y="4637854"/>
            <a:ext cx="109049" cy="111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40" name="object 42">
            <a:extLst>
              <a:ext uri="{FF2B5EF4-FFF2-40B4-BE49-F238E27FC236}">
                <a16:creationId xmlns:a16="http://schemas.microsoft.com/office/drawing/2014/main" id="{BDB0FCEE-3357-054B-86E3-EE3C5677DA60}"/>
              </a:ext>
            </a:extLst>
          </p:cNvPr>
          <p:cNvSpPr/>
          <p:nvPr/>
        </p:nvSpPr>
        <p:spPr>
          <a:xfrm>
            <a:off x="6730213" y="4637854"/>
            <a:ext cx="109049" cy="111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41" name="object 45">
            <a:extLst>
              <a:ext uri="{FF2B5EF4-FFF2-40B4-BE49-F238E27FC236}">
                <a16:creationId xmlns:a16="http://schemas.microsoft.com/office/drawing/2014/main" id="{CB39157B-A366-FBFB-DC75-876A9F40DD41}"/>
              </a:ext>
            </a:extLst>
          </p:cNvPr>
          <p:cNvSpPr txBox="1"/>
          <p:nvPr/>
        </p:nvSpPr>
        <p:spPr>
          <a:xfrm>
            <a:off x="8185192" y="4571481"/>
            <a:ext cx="813544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Total</a:t>
            </a:r>
            <a:r>
              <a:rPr kumimoji="0" sz="1406" b="0" i="0" u="none" strike="noStrike" kern="1200" cap="none" spc="11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406" b="0" i="0" u="none" strike="noStrike" kern="1200" cap="none" spc="285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42" name="object 46">
            <a:extLst>
              <a:ext uri="{FF2B5EF4-FFF2-40B4-BE49-F238E27FC236}">
                <a16:creationId xmlns:a16="http://schemas.microsoft.com/office/drawing/2014/main" id="{A359A36A-1977-D472-112D-243E737EE4C8}"/>
              </a:ext>
            </a:extLst>
          </p:cNvPr>
          <p:cNvSpPr txBox="1"/>
          <p:nvPr/>
        </p:nvSpPr>
        <p:spPr>
          <a:xfrm>
            <a:off x="9274063" y="4571481"/>
            <a:ext cx="813544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Total</a:t>
            </a:r>
            <a:r>
              <a:rPr kumimoji="0" sz="1406" b="0" i="0" u="none" strike="noStrike" kern="1200" cap="none" spc="11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406" b="0" i="0" u="none" strike="noStrike" kern="1200" cap="none" spc="285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43" name="object 47">
            <a:extLst>
              <a:ext uri="{FF2B5EF4-FFF2-40B4-BE49-F238E27FC236}">
                <a16:creationId xmlns:a16="http://schemas.microsoft.com/office/drawing/2014/main" id="{666E02A6-0D9B-4289-4A5A-90097D3EC3B2}"/>
              </a:ext>
            </a:extLst>
          </p:cNvPr>
          <p:cNvSpPr txBox="1"/>
          <p:nvPr/>
        </p:nvSpPr>
        <p:spPr>
          <a:xfrm>
            <a:off x="8185192" y="4776763"/>
            <a:ext cx="2105039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sz="1406" b="0" i="0" u="none" strike="noStrike" kern="1200" cap="none" spc="218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Riesgos</a:t>
            </a:r>
            <a:r>
              <a:rPr kumimoji="0" sz="1406" b="0" i="0" u="none" strike="noStrike" kern="1200" cap="none" spc="218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:	</a:t>
            </a:r>
            <a:r>
              <a:rPr kumimoji="0" sz="1406" b="0" i="0" u="none" strike="noStrike" kern="1200" cap="none" spc="193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Controles</a:t>
            </a: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: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44" name="object 48">
            <a:extLst>
              <a:ext uri="{FF2B5EF4-FFF2-40B4-BE49-F238E27FC236}">
                <a16:creationId xmlns:a16="http://schemas.microsoft.com/office/drawing/2014/main" id="{3A361A97-AC29-1680-E8CE-AE7AD14660D5}"/>
              </a:ext>
            </a:extLst>
          </p:cNvPr>
          <p:cNvSpPr txBox="1"/>
          <p:nvPr/>
        </p:nvSpPr>
        <p:spPr>
          <a:xfrm>
            <a:off x="8057600" y="4972663"/>
            <a:ext cx="1137218" cy="624565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lang="es-CO" sz="4000" b="1" i="0" u="none" strike="noStrike" kern="1200" cap="none" spc="593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155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grpSp>
        <p:nvGrpSpPr>
          <p:cNvPr id="45" name="Google Shape;343;p18">
            <a:extLst>
              <a:ext uri="{FF2B5EF4-FFF2-40B4-BE49-F238E27FC236}">
                <a16:creationId xmlns:a16="http://schemas.microsoft.com/office/drawing/2014/main" id="{406E5A47-9353-FEF1-9915-62DA42B261AB}"/>
              </a:ext>
            </a:extLst>
          </p:cNvPr>
          <p:cNvGrpSpPr/>
          <p:nvPr/>
        </p:nvGrpSpPr>
        <p:grpSpPr>
          <a:xfrm>
            <a:off x="3761350" y="2915437"/>
            <a:ext cx="451675" cy="480100"/>
            <a:chOff x="3635925" y="2293025"/>
            <a:chExt cx="451675" cy="480100"/>
          </a:xfrm>
        </p:grpSpPr>
        <p:sp>
          <p:nvSpPr>
            <p:cNvPr id="46" name="Google Shape;344;p18">
              <a:extLst>
                <a:ext uri="{FF2B5EF4-FFF2-40B4-BE49-F238E27FC236}">
                  <a16:creationId xmlns:a16="http://schemas.microsoft.com/office/drawing/2014/main" id="{7EF7C5E7-69F3-ACB0-3281-EF11D3EF2FF1}"/>
                </a:ext>
              </a:extLst>
            </p:cNvPr>
            <p:cNvSpPr/>
            <p:nvPr/>
          </p:nvSpPr>
          <p:spPr>
            <a:xfrm>
              <a:off x="3772150" y="2641525"/>
              <a:ext cx="178875" cy="124475"/>
            </a:xfrm>
            <a:custGeom>
              <a:avLst/>
              <a:gdLst/>
              <a:ahLst/>
              <a:cxnLst/>
              <a:rect l="l" t="t" r="r" b="b"/>
              <a:pathLst>
                <a:path w="7155" h="4979" extrusionOk="0">
                  <a:moveTo>
                    <a:pt x="1907" y="0"/>
                  </a:moveTo>
                  <a:lnTo>
                    <a:pt x="1181" y="1821"/>
                  </a:lnTo>
                  <a:lnTo>
                    <a:pt x="43" y="4738"/>
                  </a:lnTo>
                  <a:cubicBezTo>
                    <a:pt x="0" y="4865"/>
                    <a:pt x="86" y="4979"/>
                    <a:pt x="213" y="4979"/>
                  </a:cubicBezTo>
                  <a:lnTo>
                    <a:pt x="1053" y="4979"/>
                  </a:lnTo>
                  <a:cubicBezTo>
                    <a:pt x="1124" y="4979"/>
                    <a:pt x="1195" y="4937"/>
                    <a:pt x="1224" y="4865"/>
                  </a:cubicBezTo>
                  <a:lnTo>
                    <a:pt x="1992" y="2888"/>
                  </a:lnTo>
                  <a:cubicBezTo>
                    <a:pt x="2006" y="2845"/>
                    <a:pt x="2049" y="2817"/>
                    <a:pt x="2106" y="2817"/>
                  </a:cubicBezTo>
                  <a:lnTo>
                    <a:pt x="2859" y="2817"/>
                  </a:lnTo>
                  <a:cubicBezTo>
                    <a:pt x="2931" y="2817"/>
                    <a:pt x="2973" y="2874"/>
                    <a:pt x="2973" y="2931"/>
                  </a:cubicBezTo>
                  <a:lnTo>
                    <a:pt x="2973" y="4738"/>
                  </a:lnTo>
                  <a:cubicBezTo>
                    <a:pt x="2973" y="4880"/>
                    <a:pt x="3087" y="4979"/>
                    <a:pt x="3229" y="4979"/>
                  </a:cubicBezTo>
                  <a:lnTo>
                    <a:pt x="3940" y="4979"/>
                  </a:lnTo>
                  <a:cubicBezTo>
                    <a:pt x="4069" y="4979"/>
                    <a:pt x="4182" y="4880"/>
                    <a:pt x="4182" y="4738"/>
                  </a:cubicBezTo>
                  <a:lnTo>
                    <a:pt x="4182" y="2931"/>
                  </a:lnTo>
                  <a:cubicBezTo>
                    <a:pt x="4182" y="2874"/>
                    <a:pt x="4239" y="2817"/>
                    <a:pt x="4310" y="2817"/>
                  </a:cubicBezTo>
                  <a:lnTo>
                    <a:pt x="5064" y="2817"/>
                  </a:lnTo>
                  <a:cubicBezTo>
                    <a:pt x="5107" y="2817"/>
                    <a:pt x="5150" y="2845"/>
                    <a:pt x="5178" y="2888"/>
                  </a:cubicBezTo>
                  <a:lnTo>
                    <a:pt x="5946" y="4880"/>
                  </a:lnTo>
                  <a:cubicBezTo>
                    <a:pt x="5975" y="4937"/>
                    <a:pt x="6032" y="4979"/>
                    <a:pt x="6102" y="4979"/>
                  </a:cubicBezTo>
                  <a:lnTo>
                    <a:pt x="6970" y="4979"/>
                  </a:lnTo>
                  <a:cubicBezTo>
                    <a:pt x="7084" y="4979"/>
                    <a:pt x="7155" y="4865"/>
                    <a:pt x="7126" y="4766"/>
                  </a:cubicBezTo>
                  <a:lnTo>
                    <a:pt x="5975" y="1821"/>
                  </a:lnTo>
                  <a:lnTo>
                    <a:pt x="53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47" name="Google Shape;345;p18">
              <a:extLst>
                <a:ext uri="{FF2B5EF4-FFF2-40B4-BE49-F238E27FC236}">
                  <a16:creationId xmlns:a16="http://schemas.microsoft.com/office/drawing/2014/main" id="{F8B3B803-B03C-5599-0674-1D27A7EEE280}"/>
                </a:ext>
              </a:extLst>
            </p:cNvPr>
            <p:cNvSpPr/>
            <p:nvPr/>
          </p:nvSpPr>
          <p:spPr>
            <a:xfrm>
              <a:off x="3790650" y="2644025"/>
              <a:ext cx="141175" cy="43050"/>
            </a:xfrm>
            <a:custGeom>
              <a:avLst/>
              <a:gdLst/>
              <a:ahLst/>
              <a:cxnLst/>
              <a:rect l="l" t="t" r="r" b="b"/>
              <a:pathLst>
                <a:path w="5647" h="1722" extrusionOk="0">
                  <a:moveTo>
                    <a:pt x="0" y="0"/>
                  </a:moveTo>
                  <a:lnTo>
                    <a:pt x="0" y="1266"/>
                  </a:lnTo>
                  <a:cubicBezTo>
                    <a:pt x="0" y="1522"/>
                    <a:pt x="199" y="1721"/>
                    <a:pt x="441" y="1721"/>
                  </a:cubicBezTo>
                  <a:lnTo>
                    <a:pt x="5206" y="1721"/>
                  </a:lnTo>
                  <a:cubicBezTo>
                    <a:pt x="5448" y="1721"/>
                    <a:pt x="5647" y="1522"/>
                    <a:pt x="5647" y="1266"/>
                  </a:cubicBezTo>
                  <a:lnTo>
                    <a:pt x="56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48" name="Google Shape;346;p18">
              <a:extLst>
                <a:ext uri="{FF2B5EF4-FFF2-40B4-BE49-F238E27FC236}">
                  <a16:creationId xmlns:a16="http://schemas.microsoft.com/office/drawing/2014/main" id="{04674416-AEFA-8AFA-EC40-B9F45077BD30}"/>
                </a:ext>
              </a:extLst>
            </p:cNvPr>
            <p:cNvSpPr/>
            <p:nvPr/>
          </p:nvSpPr>
          <p:spPr>
            <a:xfrm>
              <a:off x="3652300" y="2347075"/>
              <a:ext cx="418600" cy="294475"/>
            </a:xfrm>
            <a:custGeom>
              <a:avLst/>
              <a:gdLst/>
              <a:ahLst/>
              <a:cxnLst/>
              <a:rect l="l" t="t" r="r" b="b"/>
              <a:pathLst>
                <a:path w="16744" h="11779" extrusionOk="0">
                  <a:moveTo>
                    <a:pt x="0" y="1"/>
                  </a:moveTo>
                  <a:lnTo>
                    <a:pt x="0" y="11778"/>
                  </a:lnTo>
                  <a:lnTo>
                    <a:pt x="16743" y="11778"/>
                  </a:lnTo>
                  <a:lnTo>
                    <a:pt x="167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49" name="Google Shape;347;p18">
              <a:extLst>
                <a:ext uri="{FF2B5EF4-FFF2-40B4-BE49-F238E27FC236}">
                  <a16:creationId xmlns:a16="http://schemas.microsoft.com/office/drawing/2014/main" id="{DFEC22DE-EBB6-53D0-7BAC-5B39FA61D575}"/>
                </a:ext>
              </a:extLst>
            </p:cNvPr>
            <p:cNvSpPr/>
            <p:nvPr/>
          </p:nvSpPr>
          <p:spPr>
            <a:xfrm>
              <a:off x="3652300" y="2347075"/>
              <a:ext cx="418600" cy="294475"/>
            </a:xfrm>
            <a:custGeom>
              <a:avLst/>
              <a:gdLst/>
              <a:ahLst/>
              <a:cxnLst/>
              <a:rect l="l" t="t" r="r" b="b"/>
              <a:pathLst>
                <a:path w="16744" h="11779" extrusionOk="0">
                  <a:moveTo>
                    <a:pt x="0" y="1"/>
                  </a:moveTo>
                  <a:lnTo>
                    <a:pt x="0" y="11778"/>
                  </a:lnTo>
                  <a:lnTo>
                    <a:pt x="16743" y="11778"/>
                  </a:lnTo>
                  <a:lnTo>
                    <a:pt x="16743" y="10200"/>
                  </a:lnTo>
                  <a:lnTo>
                    <a:pt x="3300" y="10200"/>
                  </a:lnTo>
                  <a:cubicBezTo>
                    <a:pt x="2703" y="10200"/>
                    <a:pt x="2234" y="9730"/>
                    <a:pt x="2234" y="9133"/>
                  </a:cubicBezTo>
                  <a:lnTo>
                    <a:pt x="2234" y="1"/>
                  </a:lnTo>
                  <a:close/>
                </a:path>
              </a:pathLst>
            </a:custGeom>
            <a:solidFill>
              <a:srgbClr val="000000">
                <a:alpha val="9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0" name="Google Shape;348;p18">
              <a:extLst>
                <a:ext uri="{FF2B5EF4-FFF2-40B4-BE49-F238E27FC236}">
                  <a16:creationId xmlns:a16="http://schemas.microsoft.com/office/drawing/2014/main" id="{7EE3DFD3-86CA-3B33-EE53-71E5BF68B3C1}"/>
                </a:ext>
              </a:extLst>
            </p:cNvPr>
            <p:cNvSpPr/>
            <p:nvPr/>
          </p:nvSpPr>
          <p:spPr>
            <a:xfrm>
              <a:off x="3822275" y="2299800"/>
              <a:ext cx="78975" cy="47300"/>
            </a:xfrm>
            <a:custGeom>
              <a:avLst/>
              <a:gdLst/>
              <a:ahLst/>
              <a:cxnLst/>
              <a:rect l="l" t="t" r="r" b="b"/>
              <a:pathLst>
                <a:path w="3159" h="1892" extrusionOk="0">
                  <a:moveTo>
                    <a:pt x="840" y="0"/>
                  </a:moveTo>
                  <a:cubicBezTo>
                    <a:pt x="370" y="0"/>
                    <a:pt x="1" y="384"/>
                    <a:pt x="1" y="839"/>
                  </a:cubicBezTo>
                  <a:lnTo>
                    <a:pt x="1" y="1892"/>
                  </a:lnTo>
                  <a:lnTo>
                    <a:pt x="3158" y="1892"/>
                  </a:lnTo>
                  <a:lnTo>
                    <a:pt x="3158" y="839"/>
                  </a:lnTo>
                  <a:cubicBezTo>
                    <a:pt x="3158" y="384"/>
                    <a:pt x="2775" y="0"/>
                    <a:pt x="23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1" name="Google Shape;349;p18">
              <a:extLst>
                <a:ext uri="{FF2B5EF4-FFF2-40B4-BE49-F238E27FC236}">
                  <a16:creationId xmlns:a16="http://schemas.microsoft.com/office/drawing/2014/main" id="{088E1183-7202-EAE1-45BC-DC8ADE4C2231}"/>
                </a:ext>
              </a:extLst>
            </p:cNvPr>
            <p:cNvSpPr/>
            <p:nvPr/>
          </p:nvSpPr>
          <p:spPr>
            <a:xfrm>
              <a:off x="3642700" y="2335700"/>
              <a:ext cx="437775" cy="27750"/>
            </a:xfrm>
            <a:custGeom>
              <a:avLst/>
              <a:gdLst/>
              <a:ahLst/>
              <a:cxnLst/>
              <a:rect l="l" t="t" r="r" b="b"/>
              <a:pathLst>
                <a:path w="17511" h="1110" extrusionOk="0">
                  <a:moveTo>
                    <a:pt x="384" y="0"/>
                  </a:moveTo>
                  <a:cubicBezTo>
                    <a:pt x="171" y="0"/>
                    <a:pt x="1" y="171"/>
                    <a:pt x="1" y="385"/>
                  </a:cubicBezTo>
                  <a:lnTo>
                    <a:pt x="1" y="726"/>
                  </a:lnTo>
                  <a:cubicBezTo>
                    <a:pt x="1" y="939"/>
                    <a:pt x="171" y="1110"/>
                    <a:pt x="384" y="1110"/>
                  </a:cubicBezTo>
                  <a:lnTo>
                    <a:pt x="17127" y="1110"/>
                  </a:lnTo>
                  <a:cubicBezTo>
                    <a:pt x="17340" y="1110"/>
                    <a:pt x="17511" y="939"/>
                    <a:pt x="17511" y="726"/>
                  </a:cubicBezTo>
                  <a:lnTo>
                    <a:pt x="17511" y="385"/>
                  </a:lnTo>
                  <a:cubicBezTo>
                    <a:pt x="17511" y="171"/>
                    <a:pt x="17340" y="0"/>
                    <a:pt x="17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2" name="Google Shape;350;p18">
              <a:extLst>
                <a:ext uri="{FF2B5EF4-FFF2-40B4-BE49-F238E27FC236}">
                  <a16:creationId xmlns:a16="http://schemas.microsoft.com/office/drawing/2014/main" id="{17DFBA90-3923-1FF6-E526-A94FAB078EC6}"/>
                </a:ext>
              </a:extLst>
            </p:cNvPr>
            <p:cNvSpPr/>
            <p:nvPr/>
          </p:nvSpPr>
          <p:spPr>
            <a:xfrm>
              <a:off x="3642700" y="2627675"/>
              <a:ext cx="437775" cy="27750"/>
            </a:xfrm>
            <a:custGeom>
              <a:avLst/>
              <a:gdLst/>
              <a:ahLst/>
              <a:cxnLst/>
              <a:rect l="l" t="t" r="r" b="b"/>
              <a:pathLst>
                <a:path w="17511" h="1110" extrusionOk="0">
                  <a:moveTo>
                    <a:pt x="384" y="0"/>
                  </a:moveTo>
                  <a:cubicBezTo>
                    <a:pt x="171" y="0"/>
                    <a:pt x="1" y="171"/>
                    <a:pt x="1" y="384"/>
                  </a:cubicBezTo>
                  <a:lnTo>
                    <a:pt x="1" y="725"/>
                  </a:lnTo>
                  <a:cubicBezTo>
                    <a:pt x="1" y="939"/>
                    <a:pt x="171" y="1110"/>
                    <a:pt x="384" y="1110"/>
                  </a:cubicBezTo>
                  <a:lnTo>
                    <a:pt x="17127" y="1110"/>
                  </a:lnTo>
                  <a:cubicBezTo>
                    <a:pt x="17340" y="1110"/>
                    <a:pt x="17511" y="939"/>
                    <a:pt x="17511" y="725"/>
                  </a:cubicBezTo>
                  <a:lnTo>
                    <a:pt x="17511" y="384"/>
                  </a:lnTo>
                  <a:cubicBezTo>
                    <a:pt x="17511" y="171"/>
                    <a:pt x="17340" y="0"/>
                    <a:pt x="17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3" name="Google Shape;351;p18">
              <a:extLst>
                <a:ext uri="{FF2B5EF4-FFF2-40B4-BE49-F238E27FC236}">
                  <a16:creationId xmlns:a16="http://schemas.microsoft.com/office/drawing/2014/main" id="{5DD77401-7761-EED8-58CF-9E60B5E9FB97}"/>
                </a:ext>
              </a:extLst>
            </p:cNvPr>
            <p:cNvSpPr/>
            <p:nvPr/>
          </p:nvSpPr>
          <p:spPr>
            <a:xfrm>
              <a:off x="3803775" y="2461250"/>
              <a:ext cx="156875" cy="127925"/>
            </a:xfrm>
            <a:custGeom>
              <a:avLst/>
              <a:gdLst/>
              <a:ahLst/>
              <a:cxnLst/>
              <a:rect l="l" t="t" r="r" b="b"/>
              <a:pathLst>
                <a:path w="6275" h="5117" extrusionOk="0">
                  <a:moveTo>
                    <a:pt x="1082" y="0"/>
                  </a:moveTo>
                  <a:cubicBezTo>
                    <a:pt x="485" y="0"/>
                    <a:pt x="1" y="484"/>
                    <a:pt x="1" y="1081"/>
                  </a:cubicBezTo>
                  <a:lnTo>
                    <a:pt x="1" y="3285"/>
                  </a:lnTo>
                  <a:cubicBezTo>
                    <a:pt x="1" y="4053"/>
                    <a:pt x="627" y="4679"/>
                    <a:pt x="1395" y="4679"/>
                  </a:cubicBezTo>
                  <a:lnTo>
                    <a:pt x="5364" y="4679"/>
                  </a:lnTo>
                  <a:lnTo>
                    <a:pt x="5905" y="5078"/>
                  </a:lnTo>
                  <a:cubicBezTo>
                    <a:pt x="5946" y="5104"/>
                    <a:pt x="5992" y="5117"/>
                    <a:pt x="6037" y="5117"/>
                  </a:cubicBezTo>
                  <a:cubicBezTo>
                    <a:pt x="6160" y="5117"/>
                    <a:pt x="6274" y="5024"/>
                    <a:pt x="6274" y="4878"/>
                  </a:cubicBezTo>
                  <a:lnTo>
                    <a:pt x="6274" y="1394"/>
                  </a:lnTo>
                  <a:cubicBezTo>
                    <a:pt x="6274" y="626"/>
                    <a:pt x="5649" y="0"/>
                    <a:pt x="48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4" name="Google Shape;352;p18">
              <a:extLst>
                <a:ext uri="{FF2B5EF4-FFF2-40B4-BE49-F238E27FC236}">
                  <a16:creationId xmlns:a16="http://schemas.microsoft.com/office/drawing/2014/main" id="{09AAD596-2C41-4200-135B-D59FC8306506}"/>
                </a:ext>
              </a:extLst>
            </p:cNvPr>
            <p:cNvSpPr/>
            <p:nvPr/>
          </p:nvSpPr>
          <p:spPr>
            <a:xfrm>
              <a:off x="3747600" y="2408600"/>
              <a:ext cx="156500" cy="127950"/>
            </a:xfrm>
            <a:custGeom>
              <a:avLst/>
              <a:gdLst/>
              <a:ahLst/>
              <a:cxnLst/>
              <a:rect l="l" t="t" r="r" b="b"/>
              <a:pathLst>
                <a:path w="6260" h="5118" extrusionOk="0">
                  <a:moveTo>
                    <a:pt x="1394" y="1"/>
                  </a:moveTo>
                  <a:cubicBezTo>
                    <a:pt x="626" y="1"/>
                    <a:pt x="0" y="627"/>
                    <a:pt x="0" y="1395"/>
                  </a:cubicBezTo>
                  <a:lnTo>
                    <a:pt x="0" y="4879"/>
                  </a:lnTo>
                  <a:cubicBezTo>
                    <a:pt x="0" y="5025"/>
                    <a:pt x="115" y="5118"/>
                    <a:pt x="232" y="5118"/>
                  </a:cubicBezTo>
                  <a:cubicBezTo>
                    <a:pt x="275" y="5118"/>
                    <a:pt x="318" y="5105"/>
                    <a:pt x="357" y="5078"/>
                  </a:cubicBezTo>
                  <a:lnTo>
                    <a:pt x="911" y="4680"/>
                  </a:lnTo>
                  <a:lnTo>
                    <a:pt x="4865" y="4680"/>
                  </a:lnTo>
                  <a:cubicBezTo>
                    <a:pt x="5633" y="4680"/>
                    <a:pt x="6259" y="4054"/>
                    <a:pt x="6259" y="3286"/>
                  </a:cubicBezTo>
                  <a:lnTo>
                    <a:pt x="6259" y="1395"/>
                  </a:lnTo>
                  <a:cubicBezTo>
                    <a:pt x="6259" y="627"/>
                    <a:pt x="5633" y="1"/>
                    <a:pt x="48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5" name="Google Shape;353;p18">
              <a:extLst>
                <a:ext uri="{FF2B5EF4-FFF2-40B4-BE49-F238E27FC236}">
                  <a16:creationId xmlns:a16="http://schemas.microsoft.com/office/drawing/2014/main" id="{C7F2B78F-0D6A-C483-04E3-C220F7C45C9B}"/>
                </a:ext>
              </a:extLst>
            </p:cNvPr>
            <p:cNvSpPr/>
            <p:nvPr/>
          </p:nvSpPr>
          <p:spPr>
            <a:xfrm>
              <a:off x="3635925" y="2293025"/>
              <a:ext cx="451675" cy="480100"/>
            </a:xfrm>
            <a:custGeom>
              <a:avLst/>
              <a:gdLst/>
              <a:ahLst/>
              <a:cxnLst/>
              <a:rect l="l" t="t" r="r" b="b"/>
              <a:pathLst>
                <a:path w="18067" h="19204" extrusionOk="0">
                  <a:moveTo>
                    <a:pt x="9774" y="556"/>
                  </a:moveTo>
                  <a:cubicBezTo>
                    <a:pt x="10087" y="556"/>
                    <a:pt x="10328" y="797"/>
                    <a:pt x="10328" y="1110"/>
                  </a:cubicBezTo>
                  <a:lnTo>
                    <a:pt x="10328" y="1423"/>
                  </a:lnTo>
                  <a:lnTo>
                    <a:pt x="7739" y="1423"/>
                  </a:lnTo>
                  <a:lnTo>
                    <a:pt x="7739" y="1110"/>
                  </a:lnTo>
                  <a:cubicBezTo>
                    <a:pt x="7739" y="797"/>
                    <a:pt x="7981" y="556"/>
                    <a:pt x="8294" y="556"/>
                  </a:cubicBezTo>
                  <a:close/>
                  <a:moveTo>
                    <a:pt x="17398" y="1992"/>
                  </a:moveTo>
                  <a:cubicBezTo>
                    <a:pt x="17455" y="1992"/>
                    <a:pt x="17512" y="2035"/>
                    <a:pt x="17512" y="2092"/>
                  </a:cubicBezTo>
                  <a:lnTo>
                    <a:pt x="17512" y="2433"/>
                  </a:lnTo>
                  <a:cubicBezTo>
                    <a:pt x="17512" y="2490"/>
                    <a:pt x="17455" y="2532"/>
                    <a:pt x="17398" y="2532"/>
                  </a:cubicBezTo>
                  <a:lnTo>
                    <a:pt x="15464" y="2532"/>
                  </a:lnTo>
                  <a:cubicBezTo>
                    <a:pt x="15306" y="2532"/>
                    <a:pt x="15179" y="2661"/>
                    <a:pt x="15179" y="2817"/>
                  </a:cubicBezTo>
                  <a:cubicBezTo>
                    <a:pt x="15179" y="2974"/>
                    <a:pt x="15306" y="3101"/>
                    <a:pt x="15464" y="3101"/>
                  </a:cubicBezTo>
                  <a:lnTo>
                    <a:pt x="17127" y="3101"/>
                  </a:lnTo>
                  <a:lnTo>
                    <a:pt x="17127" y="13102"/>
                  </a:lnTo>
                  <a:lnTo>
                    <a:pt x="940" y="13102"/>
                  </a:lnTo>
                  <a:lnTo>
                    <a:pt x="940" y="3101"/>
                  </a:lnTo>
                  <a:lnTo>
                    <a:pt x="14269" y="3101"/>
                  </a:lnTo>
                  <a:cubicBezTo>
                    <a:pt x="14425" y="3101"/>
                    <a:pt x="14538" y="2974"/>
                    <a:pt x="14538" y="2817"/>
                  </a:cubicBezTo>
                  <a:cubicBezTo>
                    <a:pt x="14538" y="2661"/>
                    <a:pt x="14425" y="2532"/>
                    <a:pt x="14269" y="2532"/>
                  </a:cubicBezTo>
                  <a:lnTo>
                    <a:pt x="655" y="2532"/>
                  </a:lnTo>
                  <a:cubicBezTo>
                    <a:pt x="598" y="2532"/>
                    <a:pt x="556" y="2490"/>
                    <a:pt x="556" y="2433"/>
                  </a:cubicBezTo>
                  <a:lnTo>
                    <a:pt x="556" y="2092"/>
                  </a:lnTo>
                  <a:cubicBezTo>
                    <a:pt x="556" y="2035"/>
                    <a:pt x="598" y="1992"/>
                    <a:pt x="655" y="1992"/>
                  </a:cubicBezTo>
                  <a:close/>
                  <a:moveTo>
                    <a:pt x="11566" y="14780"/>
                  </a:moveTo>
                  <a:lnTo>
                    <a:pt x="11566" y="15306"/>
                  </a:lnTo>
                  <a:cubicBezTo>
                    <a:pt x="11566" y="15406"/>
                    <a:pt x="11481" y="15477"/>
                    <a:pt x="11395" y="15477"/>
                  </a:cubicBezTo>
                  <a:lnTo>
                    <a:pt x="6630" y="15477"/>
                  </a:lnTo>
                  <a:cubicBezTo>
                    <a:pt x="6544" y="15477"/>
                    <a:pt x="6459" y="15406"/>
                    <a:pt x="6459" y="15306"/>
                  </a:cubicBezTo>
                  <a:lnTo>
                    <a:pt x="6459" y="14780"/>
                  </a:lnTo>
                  <a:close/>
                  <a:moveTo>
                    <a:pt x="8294" y="0"/>
                  </a:moveTo>
                  <a:cubicBezTo>
                    <a:pt x="7669" y="0"/>
                    <a:pt x="7170" y="499"/>
                    <a:pt x="7170" y="1110"/>
                  </a:cubicBezTo>
                  <a:lnTo>
                    <a:pt x="7170" y="1423"/>
                  </a:lnTo>
                  <a:lnTo>
                    <a:pt x="655" y="1423"/>
                  </a:lnTo>
                  <a:cubicBezTo>
                    <a:pt x="285" y="1423"/>
                    <a:pt x="1" y="1722"/>
                    <a:pt x="1" y="2092"/>
                  </a:cubicBezTo>
                  <a:lnTo>
                    <a:pt x="1" y="2433"/>
                  </a:lnTo>
                  <a:cubicBezTo>
                    <a:pt x="1" y="2689"/>
                    <a:pt x="158" y="2931"/>
                    <a:pt x="386" y="3031"/>
                  </a:cubicBezTo>
                  <a:lnTo>
                    <a:pt x="386" y="13172"/>
                  </a:lnTo>
                  <a:cubicBezTo>
                    <a:pt x="158" y="13272"/>
                    <a:pt x="1" y="13500"/>
                    <a:pt x="1" y="13770"/>
                  </a:cubicBezTo>
                  <a:lnTo>
                    <a:pt x="1" y="14111"/>
                  </a:lnTo>
                  <a:cubicBezTo>
                    <a:pt x="1" y="14481"/>
                    <a:pt x="285" y="14780"/>
                    <a:pt x="655" y="14780"/>
                  </a:cubicBezTo>
                  <a:lnTo>
                    <a:pt x="3003" y="14780"/>
                  </a:lnTo>
                  <a:cubicBezTo>
                    <a:pt x="3159" y="14780"/>
                    <a:pt x="3287" y="14652"/>
                    <a:pt x="3287" y="14496"/>
                  </a:cubicBezTo>
                  <a:cubicBezTo>
                    <a:pt x="3287" y="14339"/>
                    <a:pt x="3159" y="14211"/>
                    <a:pt x="3003" y="14211"/>
                  </a:cubicBezTo>
                  <a:lnTo>
                    <a:pt x="655" y="14211"/>
                  </a:lnTo>
                  <a:cubicBezTo>
                    <a:pt x="598" y="14211"/>
                    <a:pt x="556" y="14168"/>
                    <a:pt x="556" y="14111"/>
                  </a:cubicBezTo>
                  <a:lnTo>
                    <a:pt x="556" y="13770"/>
                  </a:lnTo>
                  <a:cubicBezTo>
                    <a:pt x="556" y="13713"/>
                    <a:pt x="598" y="13671"/>
                    <a:pt x="655" y="13671"/>
                  </a:cubicBezTo>
                  <a:lnTo>
                    <a:pt x="17398" y="13671"/>
                  </a:lnTo>
                  <a:cubicBezTo>
                    <a:pt x="17455" y="13671"/>
                    <a:pt x="17512" y="13713"/>
                    <a:pt x="17512" y="13770"/>
                  </a:cubicBezTo>
                  <a:lnTo>
                    <a:pt x="17512" y="14111"/>
                  </a:lnTo>
                  <a:cubicBezTo>
                    <a:pt x="17512" y="14168"/>
                    <a:pt x="17455" y="14211"/>
                    <a:pt x="17398" y="14211"/>
                  </a:cubicBezTo>
                  <a:lnTo>
                    <a:pt x="4198" y="14211"/>
                  </a:lnTo>
                  <a:cubicBezTo>
                    <a:pt x="4041" y="14211"/>
                    <a:pt x="3927" y="14339"/>
                    <a:pt x="3927" y="14496"/>
                  </a:cubicBezTo>
                  <a:cubicBezTo>
                    <a:pt x="3927" y="14652"/>
                    <a:pt x="4041" y="14780"/>
                    <a:pt x="4198" y="14780"/>
                  </a:cubicBezTo>
                  <a:lnTo>
                    <a:pt x="5905" y="14780"/>
                  </a:lnTo>
                  <a:lnTo>
                    <a:pt x="5905" y="15306"/>
                  </a:lnTo>
                  <a:cubicBezTo>
                    <a:pt x="5905" y="15577"/>
                    <a:pt x="6047" y="15818"/>
                    <a:pt x="6260" y="15946"/>
                  </a:cubicBezTo>
                  <a:lnTo>
                    <a:pt x="5137" y="18820"/>
                  </a:lnTo>
                  <a:cubicBezTo>
                    <a:pt x="5093" y="18962"/>
                    <a:pt x="5165" y="19133"/>
                    <a:pt x="5307" y="19190"/>
                  </a:cubicBezTo>
                  <a:cubicBezTo>
                    <a:pt x="5336" y="19203"/>
                    <a:pt x="5364" y="19203"/>
                    <a:pt x="5406" y="19203"/>
                  </a:cubicBezTo>
                  <a:cubicBezTo>
                    <a:pt x="5520" y="19203"/>
                    <a:pt x="5620" y="19133"/>
                    <a:pt x="5662" y="19019"/>
                  </a:cubicBezTo>
                  <a:lnTo>
                    <a:pt x="6829" y="16045"/>
                  </a:lnTo>
                  <a:lnTo>
                    <a:pt x="11238" y="16045"/>
                  </a:lnTo>
                  <a:lnTo>
                    <a:pt x="12391" y="19019"/>
                  </a:lnTo>
                  <a:cubicBezTo>
                    <a:pt x="12433" y="19133"/>
                    <a:pt x="12547" y="19203"/>
                    <a:pt x="12661" y="19203"/>
                  </a:cubicBezTo>
                  <a:cubicBezTo>
                    <a:pt x="12689" y="19203"/>
                    <a:pt x="12718" y="19203"/>
                    <a:pt x="12761" y="19190"/>
                  </a:cubicBezTo>
                  <a:cubicBezTo>
                    <a:pt x="12903" y="19133"/>
                    <a:pt x="12974" y="18962"/>
                    <a:pt x="12917" y="18820"/>
                  </a:cubicBezTo>
                  <a:lnTo>
                    <a:pt x="11794" y="15918"/>
                  </a:lnTo>
                  <a:cubicBezTo>
                    <a:pt x="11993" y="15789"/>
                    <a:pt x="12120" y="15562"/>
                    <a:pt x="12120" y="15306"/>
                  </a:cubicBezTo>
                  <a:lnTo>
                    <a:pt x="12120" y="14780"/>
                  </a:lnTo>
                  <a:lnTo>
                    <a:pt x="17398" y="14780"/>
                  </a:lnTo>
                  <a:cubicBezTo>
                    <a:pt x="17768" y="14780"/>
                    <a:pt x="18066" y="14481"/>
                    <a:pt x="18066" y="14111"/>
                  </a:cubicBezTo>
                  <a:lnTo>
                    <a:pt x="18066" y="13770"/>
                  </a:lnTo>
                  <a:cubicBezTo>
                    <a:pt x="18066" y="13500"/>
                    <a:pt x="17910" y="13272"/>
                    <a:pt x="17683" y="13172"/>
                  </a:cubicBezTo>
                  <a:lnTo>
                    <a:pt x="17683" y="3031"/>
                  </a:lnTo>
                  <a:cubicBezTo>
                    <a:pt x="17910" y="2931"/>
                    <a:pt x="18066" y="2689"/>
                    <a:pt x="18066" y="2433"/>
                  </a:cubicBezTo>
                  <a:lnTo>
                    <a:pt x="18066" y="2092"/>
                  </a:lnTo>
                  <a:cubicBezTo>
                    <a:pt x="18066" y="1722"/>
                    <a:pt x="17768" y="1423"/>
                    <a:pt x="17398" y="1423"/>
                  </a:cubicBezTo>
                  <a:lnTo>
                    <a:pt x="10883" y="1423"/>
                  </a:lnTo>
                  <a:lnTo>
                    <a:pt x="10883" y="1110"/>
                  </a:lnTo>
                  <a:cubicBezTo>
                    <a:pt x="10883" y="499"/>
                    <a:pt x="10385" y="0"/>
                    <a:pt x="97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6" name="Google Shape;354;p18">
              <a:extLst>
                <a:ext uri="{FF2B5EF4-FFF2-40B4-BE49-F238E27FC236}">
                  <a16:creationId xmlns:a16="http://schemas.microsoft.com/office/drawing/2014/main" id="{4DB876FB-DFB1-1E65-0EF8-C172E0A09E4B}"/>
                </a:ext>
              </a:extLst>
            </p:cNvPr>
            <p:cNvSpPr/>
            <p:nvPr/>
          </p:nvSpPr>
          <p:spPr>
            <a:xfrm>
              <a:off x="3793475" y="2704825"/>
              <a:ext cx="60125" cy="68300"/>
            </a:xfrm>
            <a:custGeom>
              <a:avLst/>
              <a:gdLst/>
              <a:ahLst/>
              <a:cxnLst/>
              <a:rect l="l" t="t" r="r" b="b"/>
              <a:pathLst>
                <a:path w="2405" h="2732" extrusionOk="0">
                  <a:moveTo>
                    <a:pt x="1253" y="0"/>
                  </a:moveTo>
                  <a:cubicBezTo>
                    <a:pt x="1082" y="0"/>
                    <a:pt x="940" y="100"/>
                    <a:pt x="883" y="256"/>
                  </a:cubicBezTo>
                  <a:lnTo>
                    <a:pt x="58" y="2348"/>
                  </a:lnTo>
                  <a:cubicBezTo>
                    <a:pt x="1" y="2490"/>
                    <a:pt x="72" y="2661"/>
                    <a:pt x="229" y="2718"/>
                  </a:cubicBezTo>
                  <a:cubicBezTo>
                    <a:pt x="257" y="2731"/>
                    <a:pt x="285" y="2731"/>
                    <a:pt x="328" y="2731"/>
                  </a:cubicBezTo>
                  <a:cubicBezTo>
                    <a:pt x="441" y="2731"/>
                    <a:pt x="541" y="2661"/>
                    <a:pt x="584" y="2547"/>
                  </a:cubicBezTo>
                  <a:lnTo>
                    <a:pt x="1367" y="569"/>
                  </a:lnTo>
                  <a:lnTo>
                    <a:pt x="1850" y="569"/>
                  </a:lnTo>
                  <a:lnTo>
                    <a:pt x="1850" y="2447"/>
                  </a:lnTo>
                  <a:cubicBezTo>
                    <a:pt x="1850" y="2604"/>
                    <a:pt x="1964" y="2731"/>
                    <a:pt x="2120" y="2731"/>
                  </a:cubicBezTo>
                  <a:cubicBezTo>
                    <a:pt x="2277" y="2731"/>
                    <a:pt x="2404" y="2604"/>
                    <a:pt x="2404" y="2447"/>
                  </a:cubicBezTo>
                  <a:lnTo>
                    <a:pt x="2404" y="399"/>
                  </a:lnTo>
                  <a:cubicBezTo>
                    <a:pt x="2404" y="186"/>
                    <a:pt x="2220" y="0"/>
                    <a:pt x="20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7" name="Google Shape;355;p18">
              <a:extLst>
                <a:ext uri="{FF2B5EF4-FFF2-40B4-BE49-F238E27FC236}">
                  <a16:creationId xmlns:a16="http://schemas.microsoft.com/office/drawing/2014/main" id="{3E4A4FBA-8819-9F6B-AB39-9F1454596269}"/>
                </a:ext>
              </a:extLst>
            </p:cNvPr>
            <p:cNvSpPr/>
            <p:nvPr/>
          </p:nvSpPr>
          <p:spPr>
            <a:xfrm>
              <a:off x="3869575" y="2704825"/>
              <a:ext cx="60125" cy="68300"/>
            </a:xfrm>
            <a:custGeom>
              <a:avLst/>
              <a:gdLst/>
              <a:ahLst/>
              <a:cxnLst/>
              <a:rect l="l" t="t" r="r" b="b"/>
              <a:pathLst>
                <a:path w="2405" h="2732" extrusionOk="0">
                  <a:moveTo>
                    <a:pt x="413" y="0"/>
                  </a:moveTo>
                  <a:cubicBezTo>
                    <a:pt x="185" y="0"/>
                    <a:pt x="1" y="186"/>
                    <a:pt x="1" y="399"/>
                  </a:cubicBezTo>
                  <a:lnTo>
                    <a:pt x="1" y="2447"/>
                  </a:lnTo>
                  <a:cubicBezTo>
                    <a:pt x="1" y="2604"/>
                    <a:pt x="128" y="2731"/>
                    <a:pt x="285" y="2731"/>
                  </a:cubicBezTo>
                  <a:cubicBezTo>
                    <a:pt x="441" y="2731"/>
                    <a:pt x="570" y="2604"/>
                    <a:pt x="570" y="2447"/>
                  </a:cubicBezTo>
                  <a:lnTo>
                    <a:pt x="570" y="569"/>
                  </a:lnTo>
                  <a:lnTo>
                    <a:pt x="1054" y="569"/>
                  </a:lnTo>
                  <a:lnTo>
                    <a:pt x="1822" y="2547"/>
                  </a:lnTo>
                  <a:cubicBezTo>
                    <a:pt x="1864" y="2661"/>
                    <a:pt x="1978" y="2731"/>
                    <a:pt x="2091" y="2731"/>
                  </a:cubicBezTo>
                  <a:cubicBezTo>
                    <a:pt x="2120" y="2731"/>
                    <a:pt x="2163" y="2731"/>
                    <a:pt x="2192" y="2718"/>
                  </a:cubicBezTo>
                  <a:cubicBezTo>
                    <a:pt x="2334" y="2661"/>
                    <a:pt x="2404" y="2490"/>
                    <a:pt x="2347" y="2348"/>
                  </a:cubicBezTo>
                  <a:lnTo>
                    <a:pt x="1537" y="256"/>
                  </a:lnTo>
                  <a:cubicBezTo>
                    <a:pt x="1480" y="100"/>
                    <a:pt x="1323" y="0"/>
                    <a:pt x="1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  <p:sp>
          <p:nvSpPr>
            <p:cNvPr id="58" name="Google Shape;356;p18">
              <a:extLst>
                <a:ext uri="{FF2B5EF4-FFF2-40B4-BE49-F238E27FC236}">
                  <a16:creationId xmlns:a16="http://schemas.microsoft.com/office/drawing/2014/main" id="{10C1BA42-D069-47CB-44B4-57DBC8A39EA7}"/>
                </a:ext>
              </a:extLst>
            </p:cNvPr>
            <p:cNvSpPr/>
            <p:nvPr/>
          </p:nvSpPr>
          <p:spPr>
            <a:xfrm>
              <a:off x="3740475" y="2401500"/>
              <a:ext cx="227275" cy="194900"/>
            </a:xfrm>
            <a:custGeom>
              <a:avLst/>
              <a:gdLst/>
              <a:ahLst/>
              <a:cxnLst/>
              <a:rect l="l" t="t" r="r" b="b"/>
              <a:pathLst>
                <a:path w="9091" h="7796" extrusionOk="0">
                  <a:moveTo>
                    <a:pt x="5150" y="569"/>
                  </a:moveTo>
                  <a:cubicBezTo>
                    <a:pt x="5776" y="569"/>
                    <a:pt x="6275" y="1067"/>
                    <a:pt x="6275" y="1679"/>
                  </a:cubicBezTo>
                  <a:lnTo>
                    <a:pt x="6275" y="3570"/>
                  </a:lnTo>
                  <a:cubicBezTo>
                    <a:pt x="6275" y="4182"/>
                    <a:pt x="5776" y="4680"/>
                    <a:pt x="5150" y="4680"/>
                  </a:cubicBezTo>
                  <a:lnTo>
                    <a:pt x="4837" y="4680"/>
                  </a:lnTo>
                  <a:cubicBezTo>
                    <a:pt x="4695" y="4680"/>
                    <a:pt x="4568" y="4808"/>
                    <a:pt x="4568" y="4964"/>
                  </a:cubicBezTo>
                  <a:cubicBezTo>
                    <a:pt x="4568" y="5121"/>
                    <a:pt x="4695" y="5235"/>
                    <a:pt x="4837" y="5235"/>
                  </a:cubicBezTo>
                  <a:lnTo>
                    <a:pt x="5150" y="5235"/>
                  </a:lnTo>
                  <a:cubicBezTo>
                    <a:pt x="6075" y="5235"/>
                    <a:pt x="6829" y="4495"/>
                    <a:pt x="6829" y="3570"/>
                  </a:cubicBezTo>
                  <a:lnTo>
                    <a:pt x="6829" y="2675"/>
                  </a:lnTo>
                  <a:lnTo>
                    <a:pt x="7412" y="2675"/>
                  </a:lnTo>
                  <a:cubicBezTo>
                    <a:pt x="8024" y="2675"/>
                    <a:pt x="8522" y="3172"/>
                    <a:pt x="8522" y="3784"/>
                  </a:cubicBezTo>
                  <a:lnTo>
                    <a:pt x="8522" y="7183"/>
                  </a:lnTo>
                  <a:lnTo>
                    <a:pt x="8052" y="6842"/>
                  </a:lnTo>
                  <a:cubicBezTo>
                    <a:pt x="8010" y="6800"/>
                    <a:pt x="7953" y="6785"/>
                    <a:pt x="7896" y="6785"/>
                  </a:cubicBezTo>
                  <a:lnTo>
                    <a:pt x="3927" y="6785"/>
                  </a:lnTo>
                  <a:cubicBezTo>
                    <a:pt x="3316" y="6785"/>
                    <a:pt x="2817" y="6288"/>
                    <a:pt x="2817" y="5675"/>
                  </a:cubicBezTo>
                  <a:lnTo>
                    <a:pt x="2817" y="5235"/>
                  </a:lnTo>
                  <a:lnTo>
                    <a:pt x="3642" y="5235"/>
                  </a:lnTo>
                  <a:cubicBezTo>
                    <a:pt x="3799" y="5235"/>
                    <a:pt x="3927" y="5121"/>
                    <a:pt x="3927" y="4964"/>
                  </a:cubicBezTo>
                  <a:cubicBezTo>
                    <a:pt x="3927" y="4808"/>
                    <a:pt x="3799" y="4680"/>
                    <a:pt x="3642" y="4680"/>
                  </a:cubicBezTo>
                  <a:lnTo>
                    <a:pt x="1196" y="4680"/>
                  </a:lnTo>
                  <a:cubicBezTo>
                    <a:pt x="1139" y="4680"/>
                    <a:pt x="1082" y="4694"/>
                    <a:pt x="1025" y="4737"/>
                  </a:cubicBezTo>
                  <a:lnTo>
                    <a:pt x="556" y="5078"/>
                  </a:lnTo>
                  <a:lnTo>
                    <a:pt x="556" y="1679"/>
                  </a:lnTo>
                  <a:cubicBezTo>
                    <a:pt x="556" y="1067"/>
                    <a:pt x="1054" y="569"/>
                    <a:pt x="1679" y="569"/>
                  </a:cubicBezTo>
                  <a:close/>
                  <a:moveTo>
                    <a:pt x="1679" y="0"/>
                  </a:moveTo>
                  <a:cubicBezTo>
                    <a:pt x="755" y="0"/>
                    <a:pt x="1" y="754"/>
                    <a:pt x="1" y="1679"/>
                  </a:cubicBezTo>
                  <a:lnTo>
                    <a:pt x="1" y="5163"/>
                  </a:lnTo>
                  <a:cubicBezTo>
                    <a:pt x="1" y="5362"/>
                    <a:pt x="101" y="5533"/>
                    <a:pt x="285" y="5618"/>
                  </a:cubicBezTo>
                  <a:cubicBezTo>
                    <a:pt x="357" y="5662"/>
                    <a:pt x="428" y="5675"/>
                    <a:pt x="513" y="5675"/>
                  </a:cubicBezTo>
                  <a:cubicBezTo>
                    <a:pt x="613" y="5675"/>
                    <a:pt x="727" y="5647"/>
                    <a:pt x="812" y="5576"/>
                  </a:cubicBezTo>
                  <a:lnTo>
                    <a:pt x="1281" y="5235"/>
                  </a:lnTo>
                  <a:lnTo>
                    <a:pt x="2248" y="5235"/>
                  </a:lnTo>
                  <a:lnTo>
                    <a:pt x="2248" y="5675"/>
                  </a:lnTo>
                  <a:cubicBezTo>
                    <a:pt x="2248" y="6601"/>
                    <a:pt x="3003" y="7354"/>
                    <a:pt x="3927" y="7354"/>
                  </a:cubicBezTo>
                  <a:lnTo>
                    <a:pt x="7796" y="7354"/>
                  </a:lnTo>
                  <a:lnTo>
                    <a:pt x="8266" y="7695"/>
                  </a:lnTo>
                  <a:cubicBezTo>
                    <a:pt x="8365" y="7752"/>
                    <a:pt x="8465" y="7795"/>
                    <a:pt x="8579" y="7795"/>
                  </a:cubicBezTo>
                  <a:cubicBezTo>
                    <a:pt x="8649" y="7795"/>
                    <a:pt x="8735" y="7767"/>
                    <a:pt x="8806" y="7738"/>
                  </a:cubicBezTo>
                  <a:cubicBezTo>
                    <a:pt x="8977" y="7638"/>
                    <a:pt x="9091" y="7468"/>
                    <a:pt x="9091" y="7268"/>
                  </a:cubicBezTo>
                  <a:lnTo>
                    <a:pt x="9091" y="3784"/>
                  </a:lnTo>
                  <a:cubicBezTo>
                    <a:pt x="9091" y="2859"/>
                    <a:pt x="8336" y="2106"/>
                    <a:pt x="7412" y="2106"/>
                  </a:cubicBezTo>
                  <a:lnTo>
                    <a:pt x="6829" y="2106"/>
                  </a:lnTo>
                  <a:lnTo>
                    <a:pt x="6829" y="1679"/>
                  </a:lnTo>
                  <a:cubicBezTo>
                    <a:pt x="6829" y="754"/>
                    <a:pt x="6075" y="0"/>
                    <a:pt x="51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9" name="Google Shape;513;p23">
            <a:extLst>
              <a:ext uri="{FF2B5EF4-FFF2-40B4-BE49-F238E27FC236}">
                <a16:creationId xmlns:a16="http://schemas.microsoft.com/office/drawing/2014/main" id="{5F4EB180-A3F7-BD76-8922-3CA55AFEEBD7}"/>
              </a:ext>
            </a:extLst>
          </p:cNvPr>
          <p:cNvGrpSpPr/>
          <p:nvPr/>
        </p:nvGrpSpPr>
        <p:grpSpPr>
          <a:xfrm>
            <a:off x="7096272" y="2940131"/>
            <a:ext cx="482950" cy="360875"/>
            <a:chOff x="6754213" y="1285288"/>
            <a:chExt cx="482950" cy="360875"/>
          </a:xfrm>
        </p:grpSpPr>
        <p:grpSp>
          <p:nvGrpSpPr>
            <p:cNvPr id="60" name="Google Shape;514;p23">
              <a:extLst>
                <a:ext uri="{FF2B5EF4-FFF2-40B4-BE49-F238E27FC236}">
                  <a16:creationId xmlns:a16="http://schemas.microsoft.com/office/drawing/2014/main" id="{658C3D74-D964-CB93-EA06-57B0C7C678F1}"/>
                </a:ext>
              </a:extLst>
            </p:cNvPr>
            <p:cNvGrpSpPr/>
            <p:nvPr/>
          </p:nvGrpSpPr>
          <p:grpSpPr>
            <a:xfrm>
              <a:off x="6761338" y="1285288"/>
              <a:ext cx="475825" cy="360875"/>
              <a:chOff x="669800" y="953900"/>
              <a:chExt cx="475825" cy="360875"/>
            </a:xfrm>
          </p:grpSpPr>
          <p:sp>
            <p:nvSpPr>
              <p:cNvPr id="62" name="Google Shape;515;p23">
                <a:extLst>
                  <a:ext uri="{FF2B5EF4-FFF2-40B4-BE49-F238E27FC236}">
                    <a16:creationId xmlns:a16="http://schemas.microsoft.com/office/drawing/2014/main" id="{31D2310A-C50B-D046-D350-3CA9F236BDEF}"/>
                  </a:ext>
                </a:extLst>
              </p:cNvPr>
              <p:cNvSpPr/>
              <p:nvPr/>
            </p:nvSpPr>
            <p:spPr>
              <a:xfrm>
                <a:off x="983775" y="1224050"/>
                <a:ext cx="146200" cy="76125"/>
              </a:xfrm>
              <a:custGeom>
                <a:avLst/>
                <a:gdLst/>
                <a:ahLst/>
                <a:cxnLst/>
                <a:rect l="l" t="t" r="r" b="b"/>
                <a:pathLst>
                  <a:path w="5848" h="3045" extrusionOk="0">
                    <a:moveTo>
                      <a:pt x="2775" y="1"/>
                    </a:moveTo>
                    <a:lnTo>
                      <a:pt x="1338" y="598"/>
                    </a:lnTo>
                    <a:cubicBezTo>
                      <a:pt x="1182" y="655"/>
                      <a:pt x="1054" y="741"/>
                      <a:pt x="926" y="841"/>
                    </a:cubicBezTo>
                    <a:lnTo>
                      <a:pt x="1" y="1651"/>
                    </a:lnTo>
                    <a:lnTo>
                      <a:pt x="130" y="2590"/>
                    </a:lnTo>
                    <a:lnTo>
                      <a:pt x="627" y="2618"/>
                    </a:lnTo>
                    <a:lnTo>
                      <a:pt x="670" y="3045"/>
                    </a:lnTo>
                    <a:lnTo>
                      <a:pt x="5620" y="3045"/>
                    </a:lnTo>
                    <a:cubicBezTo>
                      <a:pt x="5748" y="3045"/>
                      <a:pt x="5848" y="2946"/>
                      <a:pt x="5848" y="2817"/>
                    </a:cubicBezTo>
                    <a:lnTo>
                      <a:pt x="5848" y="2178"/>
                    </a:lnTo>
                    <a:cubicBezTo>
                      <a:pt x="5848" y="1480"/>
                      <a:pt x="5449" y="854"/>
                      <a:pt x="4824" y="598"/>
                    </a:cubicBezTo>
                    <a:lnTo>
                      <a:pt x="33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3" name="Google Shape;516;p23">
                <a:extLst>
                  <a:ext uri="{FF2B5EF4-FFF2-40B4-BE49-F238E27FC236}">
                    <a16:creationId xmlns:a16="http://schemas.microsoft.com/office/drawing/2014/main" id="{76F9F287-3808-F6A1-653F-3E20154CF474}"/>
                  </a:ext>
                </a:extLst>
              </p:cNvPr>
              <p:cNvSpPr/>
              <p:nvPr/>
            </p:nvSpPr>
            <p:spPr>
              <a:xfrm>
                <a:off x="983775" y="1224050"/>
                <a:ext cx="101750" cy="76125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3045" extrusionOk="0">
                    <a:moveTo>
                      <a:pt x="2775" y="1"/>
                    </a:moveTo>
                    <a:lnTo>
                      <a:pt x="2590" y="73"/>
                    </a:lnTo>
                    <a:lnTo>
                      <a:pt x="1338" y="598"/>
                    </a:lnTo>
                    <a:cubicBezTo>
                      <a:pt x="1182" y="655"/>
                      <a:pt x="1054" y="741"/>
                      <a:pt x="926" y="841"/>
                    </a:cubicBezTo>
                    <a:lnTo>
                      <a:pt x="1" y="1651"/>
                    </a:lnTo>
                    <a:lnTo>
                      <a:pt x="44" y="1979"/>
                    </a:lnTo>
                    <a:lnTo>
                      <a:pt x="130" y="2590"/>
                    </a:lnTo>
                    <a:lnTo>
                      <a:pt x="314" y="2605"/>
                    </a:lnTo>
                    <a:lnTo>
                      <a:pt x="627" y="2618"/>
                    </a:lnTo>
                    <a:lnTo>
                      <a:pt x="670" y="3045"/>
                    </a:lnTo>
                    <a:lnTo>
                      <a:pt x="1537" y="3045"/>
                    </a:lnTo>
                    <a:cubicBezTo>
                      <a:pt x="1594" y="2918"/>
                      <a:pt x="1623" y="2775"/>
                      <a:pt x="1623" y="2633"/>
                    </a:cubicBezTo>
                    <a:lnTo>
                      <a:pt x="1623" y="1452"/>
                    </a:lnTo>
                    <a:lnTo>
                      <a:pt x="1623" y="1239"/>
                    </a:lnTo>
                    <a:cubicBezTo>
                      <a:pt x="1609" y="1082"/>
                      <a:pt x="1694" y="940"/>
                      <a:pt x="1836" y="883"/>
                    </a:cubicBezTo>
                    <a:lnTo>
                      <a:pt x="2121" y="769"/>
                    </a:lnTo>
                    <a:cubicBezTo>
                      <a:pt x="2144" y="760"/>
                      <a:pt x="2171" y="755"/>
                      <a:pt x="2198" y="755"/>
                    </a:cubicBezTo>
                    <a:cubicBezTo>
                      <a:pt x="2254" y="755"/>
                      <a:pt x="2315" y="774"/>
                      <a:pt x="2362" y="812"/>
                    </a:cubicBezTo>
                    <a:cubicBezTo>
                      <a:pt x="2533" y="1011"/>
                      <a:pt x="2789" y="1125"/>
                      <a:pt x="3073" y="1125"/>
                    </a:cubicBezTo>
                    <a:cubicBezTo>
                      <a:pt x="3572" y="1125"/>
                      <a:pt x="3984" y="755"/>
                      <a:pt x="4069" y="285"/>
                    </a:cubicBezTo>
                    <a:lnTo>
                      <a:pt x="3358" y="1"/>
                    </a:ln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4" name="Google Shape;517;p23">
                <a:extLst>
                  <a:ext uri="{FF2B5EF4-FFF2-40B4-BE49-F238E27FC236}">
                    <a16:creationId xmlns:a16="http://schemas.microsoft.com/office/drawing/2014/main" id="{AC865EF3-5A8F-30F2-DAA4-2803797C1E9C}"/>
                  </a:ext>
                </a:extLst>
              </p:cNvPr>
              <p:cNvSpPr/>
              <p:nvPr/>
            </p:nvSpPr>
            <p:spPr>
              <a:xfrm>
                <a:off x="1044950" y="1181750"/>
                <a:ext cx="31325" cy="61200"/>
              </a:xfrm>
              <a:custGeom>
                <a:avLst/>
                <a:gdLst/>
                <a:ahLst/>
                <a:cxnLst/>
                <a:rect l="l" t="t" r="r" b="b"/>
                <a:pathLst>
                  <a:path w="1253" h="2448" extrusionOk="0">
                    <a:moveTo>
                      <a:pt x="1" y="1"/>
                    </a:moveTo>
                    <a:lnTo>
                      <a:pt x="1" y="1822"/>
                    </a:lnTo>
                    <a:cubicBezTo>
                      <a:pt x="1" y="2163"/>
                      <a:pt x="285" y="2447"/>
                      <a:pt x="626" y="2447"/>
                    </a:cubicBezTo>
                    <a:cubicBezTo>
                      <a:pt x="983" y="2447"/>
                      <a:pt x="1252" y="2163"/>
                      <a:pt x="1252" y="1822"/>
                    </a:cubicBezTo>
                    <a:lnTo>
                      <a:pt x="1252" y="1"/>
                    </a:ln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5" name="Google Shape;518;p23">
                <a:extLst>
                  <a:ext uri="{FF2B5EF4-FFF2-40B4-BE49-F238E27FC236}">
                    <a16:creationId xmlns:a16="http://schemas.microsoft.com/office/drawing/2014/main" id="{6CD12715-0B6D-4008-2E85-47C934FC5892}"/>
                  </a:ext>
                </a:extLst>
              </p:cNvPr>
              <p:cNvSpPr/>
              <p:nvPr/>
            </p:nvSpPr>
            <p:spPr>
              <a:xfrm>
                <a:off x="979525" y="1067975"/>
                <a:ext cx="163600" cy="131950"/>
              </a:xfrm>
              <a:custGeom>
                <a:avLst/>
                <a:gdLst/>
                <a:ahLst/>
                <a:cxnLst/>
                <a:rect l="l" t="t" r="r" b="b"/>
                <a:pathLst>
                  <a:path w="6544" h="5278" extrusionOk="0">
                    <a:moveTo>
                      <a:pt x="3272" y="0"/>
                    </a:moveTo>
                    <a:cubicBezTo>
                      <a:pt x="2092" y="0"/>
                      <a:pt x="1096" y="867"/>
                      <a:pt x="925" y="2034"/>
                    </a:cubicBezTo>
                    <a:cubicBezTo>
                      <a:pt x="911" y="2134"/>
                      <a:pt x="882" y="2233"/>
                      <a:pt x="840" y="2333"/>
                    </a:cubicBezTo>
                    <a:lnTo>
                      <a:pt x="413" y="3300"/>
                    </a:lnTo>
                    <a:cubicBezTo>
                      <a:pt x="0" y="4258"/>
                      <a:pt x="721" y="5278"/>
                      <a:pt x="1712" y="5278"/>
                    </a:cubicBezTo>
                    <a:cubicBezTo>
                      <a:pt x="1781" y="5278"/>
                      <a:pt x="1850" y="5273"/>
                      <a:pt x="1921" y="5263"/>
                    </a:cubicBezTo>
                    <a:lnTo>
                      <a:pt x="1963" y="5248"/>
                    </a:lnTo>
                    <a:lnTo>
                      <a:pt x="2845" y="4907"/>
                    </a:lnTo>
                    <a:lnTo>
                      <a:pt x="3613" y="4907"/>
                    </a:lnTo>
                    <a:lnTo>
                      <a:pt x="4581" y="5248"/>
                    </a:lnTo>
                    <a:lnTo>
                      <a:pt x="4624" y="5263"/>
                    </a:lnTo>
                    <a:cubicBezTo>
                      <a:pt x="4694" y="5273"/>
                      <a:pt x="4764" y="5278"/>
                      <a:pt x="4832" y="5278"/>
                    </a:cubicBezTo>
                    <a:cubicBezTo>
                      <a:pt x="5823" y="5278"/>
                      <a:pt x="6544" y="4258"/>
                      <a:pt x="6132" y="3300"/>
                    </a:cubicBezTo>
                    <a:lnTo>
                      <a:pt x="5718" y="2333"/>
                    </a:lnTo>
                    <a:cubicBezTo>
                      <a:pt x="5676" y="2233"/>
                      <a:pt x="5648" y="2134"/>
                      <a:pt x="5633" y="2034"/>
                    </a:cubicBezTo>
                    <a:cubicBezTo>
                      <a:pt x="5462" y="867"/>
                      <a:pt x="4453" y="0"/>
                      <a:pt x="3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6" name="Google Shape;519;p23">
                <a:extLst>
                  <a:ext uri="{FF2B5EF4-FFF2-40B4-BE49-F238E27FC236}">
                    <a16:creationId xmlns:a16="http://schemas.microsoft.com/office/drawing/2014/main" id="{151C057D-37CA-193D-F446-5BF488F96669}"/>
                  </a:ext>
                </a:extLst>
              </p:cNvPr>
              <p:cNvSpPr/>
              <p:nvPr/>
            </p:nvSpPr>
            <p:spPr>
              <a:xfrm>
                <a:off x="872825" y="1110275"/>
                <a:ext cx="60850" cy="98175"/>
              </a:xfrm>
              <a:custGeom>
                <a:avLst/>
                <a:gdLst/>
                <a:ahLst/>
                <a:cxnLst/>
                <a:rect l="l" t="t" r="r" b="b"/>
                <a:pathLst>
                  <a:path w="2434" h="3927" extrusionOk="0">
                    <a:moveTo>
                      <a:pt x="1" y="0"/>
                    </a:moveTo>
                    <a:lnTo>
                      <a:pt x="1" y="3926"/>
                    </a:lnTo>
                    <a:lnTo>
                      <a:pt x="2377" y="3926"/>
                    </a:lnTo>
                    <a:lnTo>
                      <a:pt x="2434" y="0"/>
                    </a:ln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7" name="Google Shape;520;p23">
                <a:extLst>
                  <a:ext uri="{FF2B5EF4-FFF2-40B4-BE49-F238E27FC236}">
                    <a16:creationId xmlns:a16="http://schemas.microsoft.com/office/drawing/2014/main" id="{670E4A3B-9B2E-284B-CD2C-C8F756D89C1E}"/>
                  </a:ext>
                </a:extLst>
              </p:cNvPr>
              <p:cNvSpPr/>
              <p:nvPr/>
            </p:nvSpPr>
            <p:spPr>
              <a:xfrm>
                <a:off x="669800" y="1218375"/>
                <a:ext cx="149375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5975" h="3272" extrusionOk="0">
                    <a:moveTo>
                      <a:pt x="2703" y="0"/>
                    </a:moveTo>
                    <a:lnTo>
                      <a:pt x="2333" y="143"/>
                    </a:lnTo>
                    <a:lnTo>
                      <a:pt x="1323" y="512"/>
                    </a:lnTo>
                    <a:cubicBezTo>
                      <a:pt x="526" y="783"/>
                      <a:pt x="0" y="1537"/>
                      <a:pt x="0" y="2376"/>
                    </a:cubicBezTo>
                    <a:lnTo>
                      <a:pt x="0" y="3031"/>
                    </a:lnTo>
                    <a:cubicBezTo>
                      <a:pt x="0" y="3173"/>
                      <a:pt x="99" y="3272"/>
                      <a:pt x="242" y="3272"/>
                    </a:cubicBezTo>
                    <a:lnTo>
                      <a:pt x="4993" y="3272"/>
                    </a:lnTo>
                    <a:cubicBezTo>
                      <a:pt x="4993" y="3272"/>
                      <a:pt x="5618" y="2035"/>
                      <a:pt x="5975" y="1352"/>
                    </a:cubicBezTo>
                    <a:lnTo>
                      <a:pt x="5235" y="783"/>
                    </a:lnTo>
                    <a:cubicBezTo>
                      <a:pt x="5078" y="669"/>
                      <a:pt x="4907" y="569"/>
                      <a:pt x="4723" y="512"/>
                    </a:cubicBezTo>
                    <a:lnTo>
                      <a:pt x="3699" y="143"/>
                    </a:lnTo>
                    <a:lnTo>
                      <a:pt x="32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8" name="Google Shape;521;p23">
                <a:extLst>
                  <a:ext uri="{FF2B5EF4-FFF2-40B4-BE49-F238E27FC236}">
                    <a16:creationId xmlns:a16="http://schemas.microsoft.com/office/drawing/2014/main" id="{1845304B-5869-3A3B-CCD7-E1F1068FE2DA}"/>
                  </a:ext>
                </a:extLst>
              </p:cNvPr>
              <p:cNvSpPr/>
              <p:nvPr/>
            </p:nvSpPr>
            <p:spPr>
              <a:xfrm>
                <a:off x="794600" y="1181725"/>
                <a:ext cx="215900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8636" h="4738" extrusionOk="0">
                    <a:moveTo>
                      <a:pt x="5568" y="1"/>
                    </a:moveTo>
                    <a:cubicBezTo>
                      <a:pt x="5566" y="1"/>
                      <a:pt x="5564" y="1"/>
                      <a:pt x="5563" y="2"/>
                    </a:cubicBezTo>
                    <a:cubicBezTo>
                      <a:pt x="5520" y="30"/>
                      <a:pt x="4482" y="571"/>
                      <a:pt x="4482" y="571"/>
                    </a:cubicBezTo>
                    <a:lnTo>
                      <a:pt x="3130" y="2"/>
                    </a:lnTo>
                    <a:lnTo>
                      <a:pt x="2333" y="485"/>
                    </a:lnTo>
                    <a:lnTo>
                      <a:pt x="939" y="1409"/>
                    </a:lnTo>
                    <a:cubicBezTo>
                      <a:pt x="357" y="1808"/>
                      <a:pt x="1" y="2448"/>
                      <a:pt x="1" y="3145"/>
                    </a:cubicBezTo>
                    <a:lnTo>
                      <a:pt x="1" y="4738"/>
                    </a:lnTo>
                    <a:lnTo>
                      <a:pt x="8209" y="4738"/>
                    </a:lnTo>
                    <a:cubicBezTo>
                      <a:pt x="8450" y="4738"/>
                      <a:pt x="8635" y="4554"/>
                      <a:pt x="8635" y="4326"/>
                    </a:cubicBezTo>
                    <a:lnTo>
                      <a:pt x="8635" y="3145"/>
                    </a:lnTo>
                    <a:cubicBezTo>
                      <a:pt x="8635" y="2448"/>
                      <a:pt x="8279" y="1808"/>
                      <a:pt x="7697" y="1409"/>
                    </a:cubicBezTo>
                    <a:lnTo>
                      <a:pt x="6303" y="485"/>
                    </a:lnTo>
                    <a:cubicBezTo>
                      <a:pt x="6303" y="485"/>
                      <a:pt x="5642" y="1"/>
                      <a:pt x="55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9" name="Google Shape;522;p23">
                <a:extLst>
                  <a:ext uri="{FF2B5EF4-FFF2-40B4-BE49-F238E27FC236}">
                    <a16:creationId xmlns:a16="http://schemas.microsoft.com/office/drawing/2014/main" id="{8F847DA8-F0D2-9262-8A9B-E5107FC2B614}"/>
                  </a:ext>
                </a:extLst>
              </p:cNvPr>
              <p:cNvSpPr/>
              <p:nvPr/>
            </p:nvSpPr>
            <p:spPr>
              <a:xfrm>
                <a:off x="897025" y="986875"/>
                <a:ext cx="88575" cy="107050"/>
              </a:xfrm>
              <a:custGeom>
                <a:avLst/>
                <a:gdLst/>
                <a:ahLst/>
                <a:cxnLst/>
                <a:rect l="l" t="t" r="r" b="b"/>
                <a:pathLst>
                  <a:path w="3543" h="4282" extrusionOk="0">
                    <a:moveTo>
                      <a:pt x="228" y="1"/>
                    </a:moveTo>
                    <a:cubicBezTo>
                      <a:pt x="228" y="1"/>
                      <a:pt x="0" y="3571"/>
                      <a:pt x="43" y="3571"/>
                    </a:cubicBezTo>
                    <a:cubicBezTo>
                      <a:pt x="86" y="3571"/>
                      <a:pt x="1096" y="4282"/>
                      <a:pt x="1096" y="4282"/>
                    </a:cubicBezTo>
                    <a:lnTo>
                      <a:pt x="3116" y="4282"/>
                    </a:lnTo>
                    <a:lnTo>
                      <a:pt x="3215" y="3472"/>
                    </a:lnTo>
                    <a:lnTo>
                      <a:pt x="3414" y="2021"/>
                    </a:lnTo>
                    <a:cubicBezTo>
                      <a:pt x="3543" y="1139"/>
                      <a:pt x="2930" y="327"/>
                      <a:pt x="2049" y="185"/>
                    </a:cubicBezTo>
                    <a:lnTo>
                      <a:pt x="1878" y="172"/>
                    </a:lnTo>
                    <a:lnTo>
                      <a:pt x="22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0" name="Google Shape;523;p23">
                <a:extLst>
                  <a:ext uri="{FF2B5EF4-FFF2-40B4-BE49-F238E27FC236}">
                    <a16:creationId xmlns:a16="http://schemas.microsoft.com/office/drawing/2014/main" id="{06DC035D-B4F3-8858-4B24-CF7FA3B039D5}"/>
                  </a:ext>
                </a:extLst>
              </p:cNvPr>
              <p:cNvSpPr/>
              <p:nvPr/>
            </p:nvSpPr>
            <p:spPr>
              <a:xfrm>
                <a:off x="897025" y="986875"/>
                <a:ext cx="68675" cy="107050"/>
              </a:xfrm>
              <a:custGeom>
                <a:avLst/>
                <a:gdLst/>
                <a:ahLst/>
                <a:cxnLst/>
                <a:rect l="l" t="t" r="r" b="b"/>
                <a:pathLst>
                  <a:path w="2747" h="4282" extrusionOk="0">
                    <a:moveTo>
                      <a:pt x="228" y="1"/>
                    </a:moveTo>
                    <a:cubicBezTo>
                      <a:pt x="228" y="1"/>
                      <a:pt x="0" y="3571"/>
                      <a:pt x="43" y="3571"/>
                    </a:cubicBezTo>
                    <a:cubicBezTo>
                      <a:pt x="86" y="3571"/>
                      <a:pt x="1096" y="4282"/>
                      <a:pt x="1096" y="4282"/>
                    </a:cubicBezTo>
                    <a:lnTo>
                      <a:pt x="1693" y="4282"/>
                    </a:lnTo>
                    <a:lnTo>
                      <a:pt x="2561" y="2091"/>
                    </a:lnTo>
                    <a:lnTo>
                      <a:pt x="2575" y="2078"/>
                    </a:lnTo>
                    <a:cubicBezTo>
                      <a:pt x="2746" y="1509"/>
                      <a:pt x="2746" y="911"/>
                      <a:pt x="2575" y="356"/>
                    </a:cubicBezTo>
                    <a:cubicBezTo>
                      <a:pt x="2405" y="271"/>
                      <a:pt x="2234" y="214"/>
                      <a:pt x="2049" y="185"/>
                    </a:cubicBezTo>
                    <a:lnTo>
                      <a:pt x="1878" y="172"/>
                    </a:lnTo>
                    <a:lnTo>
                      <a:pt x="228" y="1"/>
                    </a:ln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1" name="Google Shape;524;p23">
                <a:extLst>
                  <a:ext uri="{FF2B5EF4-FFF2-40B4-BE49-F238E27FC236}">
                    <a16:creationId xmlns:a16="http://schemas.microsoft.com/office/drawing/2014/main" id="{E57A82ED-4700-9E3E-6E42-39B4D8FCFF79}"/>
                  </a:ext>
                </a:extLst>
              </p:cNvPr>
              <p:cNvSpPr/>
              <p:nvPr/>
            </p:nvSpPr>
            <p:spPr>
              <a:xfrm>
                <a:off x="822350" y="960975"/>
                <a:ext cx="130525" cy="132950"/>
              </a:xfrm>
              <a:custGeom>
                <a:avLst/>
                <a:gdLst/>
                <a:ahLst/>
                <a:cxnLst/>
                <a:rect l="l" t="t" r="r" b="b"/>
                <a:pathLst>
                  <a:path w="5221" h="5318" extrusionOk="0">
                    <a:moveTo>
                      <a:pt x="2738" y="0"/>
                    </a:moveTo>
                    <a:cubicBezTo>
                      <a:pt x="1861" y="0"/>
                      <a:pt x="1024" y="447"/>
                      <a:pt x="541" y="1221"/>
                    </a:cubicBezTo>
                    <a:cubicBezTo>
                      <a:pt x="186" y="1790"/>
                      <a:pt x="0" y="2431"/>
                      <a:pt x="0" y="3085"/>
                    </a:cubicBezTo>
                    <a:cubicBezTo>
                      <a:pt x="0" y="3540"/>
                      <a:pt x="100" y="3996"/>
                      <a:pt x="271" y="4436"/>
                    </a:cubicBezTo>
                    <a:lnTo>
                      <a:pt x="597" y="5318"/>
                    </a:lnTo>
                    <a:lnTo>
                      <a:pt x="4083" y="5318"/>
                    </a:lnTo>
                    <a:lnTo>
                      <a:pt x="5022" y="2928"/>
                    </a:lnTo>
                    <a:cubicBezTo>
                      <a:pt x="5221" y="2331"/>
                      <a:pt x="5136" y="1720"/>
                      <a:pt x="4865" y="1208"/>
                    </a:cubicBezTo>
                    <a:cubicBezTo>
                      <a:pt x="4595" y="695"/>
                      <a:pt x="4111" y="282"/>
                      <a:pt x="3514" y="112"/>
                    </a:cubicBezTo>
                    <a:lnTo>
                      <a:pt x="3442" y="98"/>
                    </a:lnTo>
                    <a:cubicBezTo>
                      <a:pt x="3209" y="32"/>
                      <a:pt x="2972" y="0"/>
                      <a:pt x="2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2" name="Google Shape;525;p23">
                <a:extLst>
                  <a:ext uri="{FF2B5EF4-FFF2-40B4-BE49-F238E27FC236}">
                    <a16:creationId xmlns:a16="http://schemas.microsoft.com/office/drawing/2014/main" id="{65EE55EA-1BA0-3A50-FA61-4B6E72CE7CA2}"/>
                  </a:ext>
                </a:extLst>
              </p:cNvPr>
              <p:cNvSpPr/>
              <p:nvPr/>
            </p:nvSpPr>
            <p:spPr>
              <a:xfrm>
                <a:off x="927975" y="1071850"/>
                <a:ext cx="5477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382" extrusionOk="0">
                    <a:moveTo>
                      <a:pt x="0" y="1"/>
                    </a:moveTo>
                    <a:lnTo>
                      <a:pt x="0" y="1381"/>
                    </a:lnTo>
                    <a:lnTo>
                      <a:pt x="1493" y="1381"/>
                    </a:lnTo>
                    <a:cubicBezTo>
                      <a:pt x="1878" y="1381"/>
                      <a:pt x="2191" y="1068"/>
                      <a:pt x="2191" y="684"/>
                    </a:cubicBezTo>
                    <a:cubicBezTo>
                      <a:pt x="2191" y="314"/>
                      <a:pt x="1878" y="1"/>
                      <a:pt x="1493" y="1"/>
                    </a:cubicBez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3" name="Google Shape;526;p23">
                <a:extLst>
                  <a:ext uri="{FF2B5EF4-FFF2-40B4-BE49-F238E27FC236}">
                    <a16:creationId xmlns:a16="http://schemas.microsoft.com/office/drawing/2014/main" id="{A5DE4AFC-7B19-64DB-CBEF-3074854E88EF}"/>
                  </a:ext>
                </a:extLst>
              </p:cNvPr>
              <p:cNvSpPr/>
              <p:nvPr/>
            </p:nvSpPr>
            <p:spPr>
              <a:xfrm>
                <a:off x="822350" y="1071850"/>
                <a:ext cx="5477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1382" extrusionOk="0">
                    <a:moveTo>
                      <a:pt x="698" y="1"/>
                    </a:moveTo>
                    <a:cubicBezTo>
                      <a:pt x="313" y="1"/>
                      <a:pt x="0" y="314"/>
                      <a:pt x="0" y="684"/>
                    </a:cubicBezTo>
                    <a:cubicBezTo>
                      <a:pt x="0" y="1068"/>
                      <a:pt x="313" y="1381"/>
                      <a:pt x="698" y="1381"/>
                    </a:cubicBezTo>
                    <a:lnTo>
                      <a:pt x="2191" y="1381"/>
                    </a:lnTo>
                    <a:lnTo>
                      <a:pt x="2191" y="1"/>
                    </a:ln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527;p23">
                <a:extLst>
                  <a:ext uri="{FF2B5EF4-FFF2-40B4-BE49-F238E27FC236}">
                    <a16:creationId xmlns:a16="http://schemas.microsoft.com/office/drawing/2014/main" id="{942354F0-C87C-0FDE-CC83-59E5414BC84C}"/>
                  </a:ext>
                </a:extLst>
              </p:cNvPr>
              <p:cNvSpPr/>
              <p:nvPr/>
            </p:nvSpPr>
            <p:spPr>
              <a:xfrm>
                <a:off x="684025" y="1070800"/>
                <a:ext cx="122750" cy="94375"/>
              </a:xfrm>
              <a:custGeom>
                <a:avLst/>
                <a:gdLst/>
                <a:ahLst/>
                <a:cxnLst/>
                <a:rect l="l" t="t" r="r" b="b"/>
                <a:pathLst>
                  <a:path w="4910" h="3775" extrusionOk="0">
                    <a:moveTo>
                      <a:pt x="2653" y="1"/>
                    </a:moveTo>
                    <a:cubicBezTo>
                      <a:pt x="2378" y="1"/>
                      <a:pt x="2097" y="55"/>
                      <a:pt x="1821" y="172"/>
                    </a:cubicBezTo>
                    <a:lnTo>
                      <a:pt x="1237" y="413"/>
                    </a:lnTo>
                    <a:cubicBezTo>
                      <a:pt x="498" y="570"/>
                      <a:pt x="0" y="1266"/>
                      <a:pt x="99" y="2021"/>
                    </a:cubicBezTo>
                    <a:lnTo>
                      <a:pt x="256" y="3045"/>
                    </a:lnTo>
                    <a:lnTo>
                      <a:pt x="384" y="3756"/>
                    </a:lnTo>
                    <a:cubicBezTo>
                      <a:pt x="384" y="3756"/>
                      <a:pt x="2268" y="3775"/>
                      <a:pt x="3524" y="3775"/>
                    </a:cubicBezTo>
                    <a:cubicBezTo>
                      <a:pt x="4152" y="3775"/>
                      <a:pt x="4623" y="3770"/>
                      <a:pt x="4623" y="3756"/>
                    </a:cubicBezTo>
                    <a:cubicBezTo>
                      <a:pt x="4623" y="3699"/>
                      <a:pt x="4736" y="3058"/>
                      <a:pt x="4736" y="3058"/>
                    </a:cubicBezTo>
                    <a:lnTo>
                      <a:pt x="4793" y="2334"/>
                    </a:lnTo>
                    <a:cubicBezTo>
                      <a:pt x="4909" y="1026"/>
                      <a:pt x="3849" y="1"/>
                      <a:pt x="26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528;p23">
                <a:extLst>
                  <a:ext uri="{FF2B5EF4-FFF2-40B4-BE49-F238E27FC236}">
                    <a16:creationId xmlns:a16="http://schemas.microsoft.com/office/drawing/2014/main" id="{F231A730-D199-C692-A27F-9B20AF1BDFE3}"/>
                  </a:ext>
                </a:extLst>
              </p:cNvPr>
              <p:cNvSpPr/>
              <p:nvPr/>
            </p:nvSpPr>
            <p:spPr>
              <a:xfrm>
                <a:off x="669800" y="1218375"/>
                <a:ext cx="101725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4069" h="3272" extrusionOk="0">
                    <a:moveTo>
                      <a:pt x="2703" y="0"/>
                    </a:moveTo>
                    <a:lnTo>
                      <a:pt x="2447" y="101"/>
                    </a:lnTo>
                    <a:lnTo>
                      <a:pt x="2333" y="143"/>
                    </a:lnTo>
                    <a:lnTo>
                      <a:pt x="1323" y="512"/>
                    </a:lnTo>
                    <a:cubicBezTo>
                      <a:pt x="526" y="783"/>
                      <a:pt x="0" y="1537"/>
                      <a:pt x="0" y="2376"/>
                    </a:cubicBezTo>
                    <a:lnTo>
                      <a:pt x="0" y="3031"/>
                    </a:lnTo>
                    <a:cubicBezTo>
                      <a:pt x="0" y="3173"/>
                      <a:pt x="99" y="3272"/>
                      <a:pt x="242" y="3272"/>
                    </a:cubicBezTo>
                    <a:lnTo>
                      <a:pt x="712" y="3272"/>
                    </a:lnTo>
                    <a:lnTo>
                      <a:pt x="712" y="2632"/>
                    </a:lnTo>
                    <a:cubicBezTo>
                      <a:pt x="712" y="1793"/>
                      <a:pt x="1237" y="1039"/>
                      <a:pt x="2034" y="768"/>
                    </a:cubicBezTo>
                    <a:cubicBezTo>
                      <a:pt x="2050" y="761"/>
                      <a:pt x="2067" y="757"/>
                      <a:pt x="2084" y="757"/>
                    </a:cubicBezTo>
                    <a:cubicBezTo>
                      <a:pt x="2127" y="757"/>
                      <a:pt x="2170" y="781"/>
                      <a:pt x="2191" y="812"/>
                    </a:cubicBezTo>
                    <a:cubicBezTo>
                      <a:pt x="2390" y="1053"/>
                      <a:pt x="2688" y="1210"/>
                      <a:pt x="3016" y="1210"/>
                    </a:cubicBezTo>
                    <a:cubicBezTo>
                      <a:pt x="3556" y="1210"/>
                      <a:pt x="3997" y="797"/>
                      <a:pt x="4069" y="271"/>
                    </a:cubicBezTo>
                    <a:lnTo>
                      <a:pt x="3699" y="143"/>
                    </a:lnTo>
                    <a:lnTo>
                      <a:pt x="3229" y="0"/>
                    </a:ln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529;p23">
                <a:extLst>
                  <a:ext uri="{FF2B5EF4-FFF2-40B4-BE49-F238E27FC236}">
                    <a16:creationId xmlns:a16="http://schemas.microsoft.com/office/drawing/2014/main" id="{3F2FAD48-E69A-A5CA-F804-66DB2D482B10}"/>
                  </a:ext>
                </a:extLst>
              </p:cNvPr>
              <p:cNvSpPr/>
              <p:nvPr/>
            </p:nvSpPr>
            <p:spPr>
              <a:xfrm>
                <a:off x="728125" y="1174650"/>
                <a:ext cx="34150" cy="643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575" extrusionOk="0">
                    <a:moveTo>
                      <a:pt x="0" y="0"/>
                    </a:moveTo>
                    <a:lnTo>
                      <a:pt x="0" y="1892"/>
                    </a:lnTo>
                    <a:cubicBezTo>
                      <a:pt x="0" y="2276"/>
                      <a:pt x="313" y="2574"/>
                      <a:pt x="683" y="2574"/>
                    </a:cubicBezTo>
                    <a:cubicBezTo>
                      <a:pt x="1066" y="2574"/>
                      <a:pt x="1366" y="2276"/>
                      <a:pt x="1366" y="1892"/>
                    </a:cubicBezTo>
                    <a:lnTo>
                      <a:pt x="1366" y="0"/>
                    </a:ln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530;p23">
                <a:extLst>
                  <a:ext uri="{FF2B5EF4-FFF2-40B4-BE49-F238E27FC236}">
                    <a16:creationId xmlns:a16="http://schemas.microsoft.com/office/drawing/2014/main" id="{E62C43CD-88DD-87A7-F6AA-E81A57FE1366}"/>
                  </a:ext>
                </a:extLst>
              </p:cNvPr>
              <p:cNvSpPr/>
              <p:nvPr/>
            </p:nvSpPr>
            <p:spPr>
              <a:xfrm>
                <a:off x="759050" y="1143700"/>
                <a:ext cx="4910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1964" h="1239" extrusionOk="0">
                    <a:moveTo>
                      <a:pt x="0" y="0"/>
                    </a:moveTo>
                    <a:lnTo>
                      <a:pt x="0" y="1238"/>
                    </a:lnTo>
                    <a:lnTo>
                      <a:pt x="1352" y="1224"/>
                    </a:lnTo>
                    <a:cubicBezTo>
                      <a:pt x="1693" y="1224"/>
                      <a:pt x="1963" y="954"/>
                      <a:pt x="1963" y="612"/>
                    </a:cubicBezTo>
                    <a:cubicBezTo>
                      <a:pt x="1963" y="271"/>
                      <a:pt x="1693" y="0"/>
                      <a:pt x="1352" y="0"/>
                    </a:cubicBez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531;p23">
                <a:extLst>
                  <a:ext uri="{FF2B5EF4-FFF2-40B4-BE49-F238E27FC236}">
                    <a16:creationId xmlns:a16="http://schemas.microsoft.com/office/drawing/2014/main" id="{DACB44CD-38F0-10C1-0E11-C6E610E846BF}"/>
                  </a:ext>
                </a:extLst>
              </p:cNvPr>
              <p:cNvSpPr/>
              <p:nvPr/>
            </p:nvSpPr>
            <p:spPr>
              <a:xfrm>
                <a:off x="684350" y="1143700"/>
                <a:ext cx="46625" cy="30600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1224" extrusionOk="0">
                    <a:moveTo>
                      <a:pt x="613" y="0"/>
                    </a:moveTo>
                    <a:cubicBezTo>
                      <a:pt x="272" y="0"/>
                      <a:pt x="1" y="271"/>
                      <a:pt x="1" y="612"/>
                    </a:cubicBezTo>
                    <a:cubicBezTo>
                      <a:pt x="1" y="954"/>
                      <a:pt x="272" y="1224"/>
                      <a:pt x="613" y="1224"/>
                    </a:cubicBezTo>
                    <a:lnTo>
                      <a:pt x="1865" y="1224"/>
                    </a:lnTo>
                    <a:lnTo>
                      <a:pt x="1865" y="0"/>
                    </a:lnTo>
                    <a:close/>
                  </a:path>
                </a:pathLst>
              </a:custGeom>
              <a:solidFill>
                <a:srgbClr val="FFD1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532;p23">
                <a:extLst>
                  <a:ext uri="{FF2B5EF4-FFF2-40B4-BE49-F238E27FC236}">
                    <a16:creationId xmlns:a16="http://schemas.microsoft.com/office/drawing/2014/main" id="{3782AACB-EFC6-1634-F861-4E8F7C55B32B}"/>
                  </a:ext>
                </a:extLst>
              </p:cNvPr>
              <p:cNvSpPr/>
              <p:nvPr/>
            </p:nvSpPr>
            <p:spPr>
              <a:xfrm>
                <a:off x="846525" y="1020300"/>
                <a:ext cx="112050" cy="138725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5549" extrusionOk="0">
                    <a:moveTo>
                      <a:pt x="3379" y="0"/>
                    </a:moveTo>
                    <a:cubicBezTo>
                      <a:pt x="3336" y="0"/>
                      <a:pt x="3294" y="15"/>
                      <a:pt x="3258" y="43"/>
                    </a:cubicBezTo>
                    <a:lnTo>
                      <a:pt x="2931" y="299"/>
                    </a:lnTo>
                    <a:lnTo>
                      <a:pt x="1409" y="299"/>
                    </a:lnTo>
                    <a:cubicBezTo>
                      <a:pt x="626" y="299"/>
                      <a:pt x="0" y="925"/>
                      <a:pt x="0" y="1708"/>
                    </a:cubicBezTo>
                    <a:lnTo>
                      <a:pt x="0" y="3315"/>
                    </a:lnTo>
                    <a:cubicBezTo>
                      <a:pt x="0" y="4553"/>
                      <a:pt x="1011" y="5548"/>
                      <a:pt x="2248" y="5548"/>
                    </a:cubicBezTo>
                    <a:cubicBezTo>
                      <a:pt x="3471" y="5548"/>
                      <a:pt x="4482" y="4553"/>
                      <a:pt x="4482" y="3315"/>
                    </a:cubicBezTo>
                    <a:lnTo>
                      <a:pt x="4482" y="1765"/>
                    </a:lnTo>
                    <a:cubicBezTo>
                      <a:pt x="4482" y="1196"/>
                      <a:pt x="4239" y="669"/>
                      <a:pt x="3812" y="314"/>
                    </a:cubicBezTo>
                    <a:lnTo>
                      <a:pt x="3500" y="43"/>
                    </a:lnTo>
                    <a:cubicBezTo>
                      <a:pt x="3464" y="15"/>
                      <a:pt x="3422" y="0"/>
                      <a:pt x="3379" y="0"/>
                    </a:cubicBezTo>
                    <a:close/>
                  </a:path>
                </a:pathLst>
              </a:custGeom>
              <a:solidFill>
                <a:srgbClr val="FFE0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533;p23">
                <a:extLst>
                  <a:ext uri="{FF2B5EF4-FFF2-40B4-BE49-F238E27FC236}">
                    <a16:creationId xmlns:a16="http://schemas.microsoft.com/office/drawing/2014/main" id="{0B622103-9D51-1B2C-31E5-72CCBC881836}"/>
                  </a:ext>
                </a:extLst>
              </p:cNvPr>
              <p:cNvSpPr/>
              <p:nvPr/>
            </p:nvSpPr>
            <p:spPr>
              <a:xfrm>
                <a:off x="847225" y="1020300"/>
                <a:ext cx="102450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1494" extrusionOk="0">
                    <a:moveTo>
                      <a:pt x="3351" y="0"/>
                    </a:moveTo>
                    <a:cubicBezTo>
                      <a:pt x="3308" y="0"/>
                      <a:pt x="3266" y="15"/>
                      <a:pt x="3230" y="43"/>
                    </a:cubicBezTo>
                    <a:lnTo>
                      <a:pt x="2903" y="299"/>
                    </a:lnTo>
                    <a:lnTo>
                      <a:pt x="1381" y="299"/>
                    </a:lnTo>
                    <a:cubicBezTo>
                      <a:pt x="670" y="299"/>
                      <a:pt x="101" y="826"/>
                      <a:pt x="1" y="1494"/>
                    </a:cubicBezTo>
                    <a:cubicBezTo>
                      <a:pt x="342" y="1209"/>
                      <a:pt x="812" y="1039"/>
                      <a:pt x="1324" y="1039"/>
                    </a:cubicBezTo>
                    <a:lnTo>
                      <a:pt x="3301" y="1039"/>
                    </a:lnTo>
                    <a:cubicBezTo>
                      <a:pt x="3443" y="1039"/>
                      <a:pt x="3572" y="997"/>
                      <a:pt x="3685" y="911"/>
                    </a:cubicBezTo>
                    <a:lnTo>
                      <a:pt x="3984" y="697"/>
                    </a:lnTo>
                    <a:cubicBezTo>
                      <a:pt x="4012" y="669"/>
                      <a:pt x="4055" y="655"/>
                      <a:pt x="4097" y="640"/>
                    </a:cubicBezTo>
                    <a:cubicBezTo>
                      <a:pt x="3998" y="527"/>
                      <a:pt x="3898" y="413"/>
                      <a:pt x="3784" y="314"/>
                    </a:cubicBezTo>
                    <a:lnTo>
                      <a:pt x="3472" y="43"/>
                    </a:lnTo>
                    <a:cubicBezTo>
                      <a:pt x="3436" y="15"/>
                      <a:pt x="3394" y="0"/>
                      <a:pt x="3351" y="0"/>
                    </a:cubicBez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534;p23">
                <a:extLst>
                  <a:ext uri="{FF2B5EF4-FFF2-40B4-BE49-F238E27FC236}">
                    <a16:creationId xmlns:a16="http://schemas.microsoft.com/office/drawing/2014/main" id="{3B103851-7ACB-CE4F-72C9-87FA26083DE2}"/>
                  </a:ext>
                </a:extLst>
              </p:cNvPr>
              <p:cNvSpPr/>
              <p:nvPr/>
            </p:nvSpPr>
            <p:spPr>
              <a:xfrm>
                <a:off x="895600" y="1192050"/>
                <a:ext cx="13900" cy="1081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325" extrusionOk="0">
                    <a:moveTo>
                      <a:pt x="57" y="1"/>
                    </a:moveTo>
                    <a:cubicBezTo>
                      <a:pt x="29" y="44"/>
                      <a:pt x="0" y="115"/>
                      <a:pt x="0" y="186"/>
                    </a:cubicBezTo>
                    <a:lnTo>
                      <a:pt x="0" y="4325"/>
                    </a:lnTo>
                    <a:lnTo>
                      <a:pt x="556" y="4325"/>
                    </a:lnTo>
                    <a:lnTo>
                      <a:pt x="556" y="186"/>
                    </a:lnTo>
                    <a:cubicBezTo>
                      <a:pt x="556" y="158"/>
                      <a:pt x="556" y="129"/>
                      <a:pt x="541" y="101"/>
                    </a:cubicBezTo>
                    <a:cubicBezTo>
                      <a:pt x="484" y="129"/>
                      <a:pt x="442" y="158"/>
                      <a:pt x="442" y="158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rgbClr val="F2EA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535;p23">
                <a:extLst>
                  <a:ext uri="{FF2B5EF4-FFF2-40B4-BE49-F238E27FC236}">
                    <a16:creationId xmlns:a16="http://schemas.microsoft.com/office/drawing/2014/main" id="{C7222185-C42F-7ABC-15D4-B02D54E4B39E}"/>
                  </a:ext>
                </a:extLst>
              </p:cNvPr>
              <p:cNvSpPr/>
              <p:nvPr/>
            </p:nvSpPr>
            <p:spPr>
              <a:xfrm>
                <a:off x="794600" y="1181725"/>
                <a:ext cx="169300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6772" h="4738" extrusionOk="0">
                    <a:moveTo>
                      <a:pt x="5568" y="1"/>
                    </a:moveTo>
                    <a:cubicBezTo>
                      <a:pt x="5566" y="1"/>
                      <a:pt x="5564" y="1"/>
                      <a:pt x="5563" y="2"/>
                    </a:cubicBezTo>
                    <a:cubicBezTo>
                      <a:pt x="5520" y="30"/>
                      <a:pt x="4482" y="571"/>
                      <a:pt x="4482" y="571"/>
                    </a:cubicBezTo>
                    <a:lnTo>
                      <a:pt x="3130" y="2"/>
                    </a:lnTo>
                    <a:lnTo>
                      <a:pt x="2589" y="328"/>
                    </a:lnTo>
                    <a:lnTo>
                      <a:pt x="2333" y="485"/>
                    </a:lnTo>
                    <a:lnTo>
                      <a:pt x="939" y="1409"/>
                    </a:lnTo>
                    <a:cubicBezTo>
                      <a:pt x="357" y="1808"/>
                      <a:pt x="1" y="2448"/>
                      <a:pt x="1" y="3145"/>
                    </a:cubicBezTo>
                    <a:lnTo>
                      <a:pt x="1" y="4738"/>
                    </a:lnTo>
                    <a:lnTo>
                      <a:pt x="897" y="4738"/>
                    </a:lnTo>
                    <a:lnTo>
                      <a:pt x="897" y="3558"/>
                    </a:lnTo>
                    <a:cubicBezTo>
                      <a:pt x="897" y="2860"/>
                      <a:pt x="1252" y="2221"/>
                      <a:pt x="1836" y="1836"/>
                    </a:cubicBezTo>
                    <a:lnTo>
                      <a:pt x="2149" y="1623"/>
                    </a:lnTo>
                    <a:cubicBezTo>
                      <a:pt x="2193" y="1591"/>
                      <a:pt x="2245" y="1575"/>
                      <a:pt x="2297" y="1575"/>
                    </a:cubicBezTo>
                    <a:cubicBezTo>
                      <a:pt x="2381" y="1575"/>
                      <a:pt x="2466" y="1616"/>
                      <a:pt x="2519" y="1694"/>
                    </a:cubicBezTo>
                    <a:cubicBezTo>
                      <a:pt x="2646" y="1865"/>
                      <a:pt x="2832" y="1993"/>
                      <a:pt x="3045" y="2022"/>
                    </a:cubicBezTo>
                    <a:cubicBezTo>
                      <a:pt x="3091" y="2027"/>
                      <a:pt x="3138" y="2030"/>
                      <a:pt x="3184" y="2030"/>
                    </a:cubicBezTo>
                    <a:cubicBezTo>
                      <a:pt x="3264" y="2030"/>
                      <a:pt x="3342" y="2020"/>
                      <a:pt x="3414" y="1993"/>
                    </a:cubicBezTo>
                    <a:lnTo>
                      <a:pt x="4325" y="1722"/>
                    </a:lnTo>
                    <a:lnTo>
                      <a:pt x="5221" y="1993"/>
                    </a:lnTo>
                    <a:cubicBezTo>
                      <a:pt x="5292" y="2022"/>
                      <a:pt x="5377" y="2035"/>
                      <a:pt x="5449" y="2035"/>
                    </a:cubicBezTo>
                    <a:cubicBezTo>
                      <a:pt x="5705" y="2035"/>
                      <a:pt x="5961" y="1908"/>
                      <a:pt x="6103" y="1709"/>
                    </a:cubicBezTo>
                    <a:lnTo>
                      <a:pt x="6743" y="840"/>
                    </a:lnTo>
                    <a:cubicBezTo>
                      <a:pt x="6758" y="840"/>
                      <a:pt x="6771" y="827"/>
                      <a:pt x="6771" y="812"/>
                    </a:cubicBezTo>
                    <a:lnTo>
                      <a:pt x="6303" y="485"/>
                    </a:lnTo>
                    <a:cubicBezTo>
                      <a:pt x="6303" y="485"/>
                      <a:pt x="5642" y="1"/>
                      <a:pt x="5568" y="1"/>
                    </a:cubicBez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536;p23">
                <a:extLst>
                  <a:ext uri="{FF2B5EF4-FFF2-40B4-BE49-F238E27FC236}">
                    <a16:creationId xmlns:a16="http://schemas.microsoft.com/office/drawing/2014/main" id="{A01939CF-1D50-3375-D2B7-28C5BFD313BA}"/>
                  </a:ext>
                </a:extLst>
              </p:cNvPr>
              <p:cNvSpPr/>
              <p:nvPr/>
            </p:nvSpPr>
            <p:spPr>
              <a:xfrm>
                <a:off x="851150" y="1174550"/>
                <a:ext cx="515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763" extrusionOk="0">
                    <a:moveTo>
                      <a:pt x="765" y="0"/>
                    </a:moveTo>
                    <a:cubicBezTo>
                      <a:pt x="710" y="0"/>
                      <a:pt x="656" y="17"/>
                      <a:pt x="612" y="61"/>
                    </a:cubicBezTo>
                    <a:lnTo>
                      <a:pt x="115" y="473"/>
                    </a:lnTo>
                    <a:cubicBezTo>
                      <a:pt x="14" y="559"/>
                      <a:pt x="1" y="701"/>
                      <a:pt x="71" y="801"/>
                    </a:cubicBezTo>
                    <a:lnTo>
                      <a:pt x="712" y="1654"/>
                    </a:lnTo>
                    <a:cubicBezTo>
                      <a:pt x="768" y="1722"/>
                      <a:pt x="850" y="1762"/>
                      <a:pt x="932" y="1762"/>
                    </a:cubicBezTo>
                    <a:cubicBezTo>
                      <a:pt x="954" y="1762"/>
                      <a:pt x="975" y="1759"/>
                      <a:pt x="997" y="1753"/>
                    </a:cubicBezTo>
                    <a:lnTo>
                      <a:pt x="2063" y="1427"/>
                    </a:lnTo>
                    <a:lnTo>
                      <a:pt x="2063" y="615"/>
                    </a:lnTo>
                    <a:lnTo>
                      <a:pt x="868" y="18"/>
                    </a:lnTo>
                    <a:cubicBezTo>
                      <a:pt x="835" y="7"/>
                      <a:pt x="800" y="0"/>
                      <a:pt x="765" y="0"/>
                    </a:cubicBezTo>
                    <a:close/>
                  </a:path>
                </a:pathLst>
              </a:custGeom>
              <a:solidFill>
                <a:srgbClr val="F9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537;p23">
                <a:extLst>
                  <a:ext uri="{FF2B5EF4-FFF2-40B4-BE49-F238E27FC236}">
                    <a16:creationId xmlns:a16="http://schemas.microsoft.com/office/drawing/2014/main" id="{4037B0FA-17E6-706F-D1A0-FB9264FB945D}"/>
                  </a:ext>
                </a:extLst>
              </p:cNvPr>
              <p:cNvSpPr/>
              <p:nvPr/>
            </p:nvSpPr>
            <p:spPr>
              <a:xfrm>
                <a:off x="902700" y="1174550"/>
                <a:ext cx="51250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763" extrusionOk="0">
                    <a:moveTo>
                      <a:pt x="1285" y="0"/>
                    </a:moveTo>
                    <a:cubicBezTo>
                      <a:pt x="1250" y="0"/>
                      <a:pt x="1215" y="7"/>
                      <a:pt x="1182" y="18"/>
                    </a:cubicBezTo>
                    <a:lnTo>
                      <a:pt x="1" y="615"/>
                    </a:lnTo>
                    <a:lnTo>
                      <a:pt x="1" y="1427"/>
                    </a:lnTo>
                    <a:lnTo>
                      <a:pt x="1053" y="1753"/>
                    </a:lnTo>
                    <a:cubicBezTo>
                      <a:pt x="1074" y="1759"/>
                      <a:pt x="1096" y="1762"/>
                      <a:pt x="1118" y="1762"/>
                    </a:cubicBezTo>
                    <a:cubicBezTo>
                      <a:pt x="1199" y="1762"/>
                      <a:pt x="1282" y="1722"/>
                      <a:pt x="1338" y="1654"/>
                    </a:cubicBezTo>
                    <a:lnTo>
                      <a:pt x="1979" y="801"/>
                    </a:lnTo>
                    <a:cubicBezTo>
                      <a:pt x="2049" y="701"/>
                      <a:pt x="2035" y="559"/>
                      <a:pt x="1935" y="473"/>
                    </a:cubicBezTo>
                    <a:lnTo>
                      <a:pt x="1438" y="61"/>
                    </a:lnTo>
                    <a:cubicBezTo>
                      <a:pt x="1394" y="17"/>
                      <a:pt x="1340" y="0"/>
                      <a:pt x="1285" y="0"/>
                    </a:cubicBezTo>
                    <a:close/>
                  </a:path>
                </a:pathLst>
              </a:custGeom>
              <a:solidFill>
                <a:srgbClr val="F9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538;p23">
                <a:extLst>
                  <a:ext uri="{FF2B5EF4-FFF2-40B4-BE49-F238E27FC236}">
                    <a16:creationId xmlns:a16="http://schemas.microsoft.com/office/drawing/2014/main" id="{0B4D6D27-3298-6FA6-0D3F-92598B78D8F4}"/>
                  </a:ext>
                </a:extLst>
              </p:cNvPr>
              <p:cNvSpPr/>
              <p:nvPr/>
            </p:nvSpPr>
            <p:spPr>
              <a:xfrm>
                <a:off x="827675" y="1256425"/>
                <a:ext cx="13900" cy="4375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1750" extrusionOk="0">
                    <a:moveTo>
                      <a:pt x="271" y="1"/>
                    </a:moveTo>
                    <a:cubicBezTo>
                      <a:pt x="128" y="1"/>
                      <a:pt x="1" y="128"/>
                      <a:pt x="1" y="271"/>
                    </a:cubicBezTo>
                    <a:lnTo>
                      <a:pt x="1" y="1750"/>
                    </a:lnTo>
                    <a:lnTo>
                      <a:pt x="555" y="1750"/>
                    </a:lnTo>
                    <a:lnTo>
                      <a:pt x="555" y="271"/>
                    </a:lnTo>
                    <a:cubicBezTo>
                      <a:pt x="555" y="128"/>
                      <a:pt x="428" y="1"/>
                      <a:pt x="271" y="1"/>
                    </a:cubicBezTo>
                    <a:close/>
                  </a:path>
                </a:pathLst>
              </a:custGeom>
              <a:solidFill>
                <a:srgbClr val="F2EA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539;p23">
                <a:extLst>
                  <a:ext uri="{FF2B5EF4-FFF2-40B4-BE49-F238E27FC236}">
                    <a16:creationId xmlns:a16="http://schemas.microsoft.com/office/drawing/2014/main" id="{C3F8FD88-50C1-733B-4FC7-0C382754AA33}"/>
                  </a:ext>
                </a:extLst>
              </p:cNvPr>
              <p:cNvSpPr/>
              <p:nvPr/>
            </p:nvSpPr>
            <p:spPr>
              <a:xfrm>
                <a:off x="963525" y="1256425"/>
                <a:ext cx="13875" cy="43750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750" extrusionOk="0">
                    <a:moveTo>
                      <a:pt x="285" y="1"/>
                    </a:moveTo>
                    <a:cubicBezTo>
                      <a:pt x="128" y="1"/>
                      <a:pt x="1" y="128"/>
                      <a:pt x="1" y="271"/>
                    </a:cubicBezTo>
                    <a:lnTo>
                      <a:pt x="1" y="1750"/>
                    </a:lnTo>
                    <a:lnTo>
                      <a:pt x="555" y="1750"/>
                    </a:lnTo>
                    <a:lnTo>
                      <a:pt x="555" y="271"/>
                    </a:lnTo>
                    <a:cubicBezTo>
                      <a:pt x="555" y="128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rgbClr val="F2EA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540;p23">
                <a:extLst>
                  <a:ext uri="{FF2B5EF4-FFF2-40B4-BE49-F238E27FC236}">
                    <a16:creationId xmlns:a16="http://schemas.microsoft.com/office/drawing/2014/main" id="{2611AD6A-572C-0742-9630-8FB0C08A24D2}"/>
                  </a:ext>
                </a:extLst>
              </p:cNvPr>
              <p:cNvSpPr/>
              <p:nvPr/>
            </p:nvSpPr>
            <p:spPr>
              <a:xfrm>
                <a:off x="1022550" y="1112850"/>
                <a:ext cx="77550" cy="102350"/>
              </a:xfrm>
              <a:custGeom>
                <a:avLst/>
                <a:gdLst/>
                <a:ahLst/>
                <a:cxnLst/>
                <a:rect l="l" t="t" r="r" b="b"/>
                <a:pathLst>
                  <a:path w="3102" h="4094" extrusionOk="0">
                    <a:moveTo>
                      <a:pt x="508" y="1"/>
                    </a:moveTo>
                    <a:cubicBezTo>
                      <a:pt x="466" y="1"/>
                      <a:pt x="425" y="20"/>
                      <a:pt x="399" y="54"/>
                    </a:cubicBezTo>
                    <a:cubicBezTo>
                      <a:pt x="143" y="367"/>
                      <a:pt x="1" y="779"/>
                      <a:pt x="1" y="1192"/>
                    </a:cubicBezTo>
                    <a:lnTo>
                      <a:pt x="1" y="2543"/>
                    </a:lnTo>
                    <a:cubicBezTo>
                      <a:pt x="1" y="3396"/>
                      <a:pt x="697" y="4094"/>
                      <a:pt x="1551" y="4094"/>
                    </a:cubicBezTo>
                    <a:cubicBezTo>
                      <a:pt x="2404" y="4094"/>
                      <a:pt x="3102" y="3396"/>
                      <a:pt x="3102" y="2543"/>
                    </a:cubicBezTo>
                    <a:lnTo>
                      <a:pt x="3102" y="751"/>
                    </a:lnTo>
                    <a:cubicBezTo>
                      <a:pt x="3102" y="637"/>
                      <a:pt x="3017" y="551"/>
                      <a:pt x="2903" y="538"/>
                    </a:cubicBezTo>
                    <a:lnTo>
                      <a:pt x="1807" y="509"/>
                    </a:lnTo>
                    <a:cubicBezTo>
                      <a:pt x="1380" y="509"/>
                      <a:pt x="982" y="352"/>
                      <a:pt x="655" y="83"/>
                    </a:cubicBezTo>
                    <a:lnTo>
                      <a:pt x="584" y="26"/>
                    </a:lnTo>
                    <a:cubicBezTo>
                      <a:pt x="561" y="9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FFE0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541;p23">
                <a:extLst>
                  <a:ext uri="{FF2B5EF4-FFF2-40B4-BE49-F238E27FC236}">
                    <a16:creationId xmlns:a16="http://schemas.microsoft.com/office/drawing/2014/main" id="{B68D3D5A-212B-622E-CB82-C605888431D8}"/>
                  </a:ext>
                </a:extLst>
              </p:cNvPr>
              <p:cNvSpPr/>
              <p:nvPr/>
            </p:nvSpPr>
            <p:spPr>
              <a:xfrm>
                <a:off x="1026450" y="1112850"/>
                <a:ext cx="73650" cy="24125"/>
              </a:xfrm>
              <a:custGeom>
                <a:avLst/>
                <a:gdLst/>
                <a:ahLst/>
                <a:cxnLst/>
                <a:rect l="l" t="t" r="r" b="b"/>
                <a:pathLst>
                  <a:path w="2946" h="965" extrusionOk="0">
                    <a:moveTo>
                      <a:pt x="352" y="1"/>
                    </a:moveTo>
                    <a:cubicBezTo>
                      <a:pt x="310" y="1"/>
                      <a:pt x="269" y="20"/>
                      <a:pt x="243" y="54"/>
                    </a:cubicBezTo>
                    <a:cubicBezTo>
                      <a:pt x="143" y="168"/>
                      <a:pt x="73" y="295"/>
                      <a:pt x="1" y="438"/>
                    </a:cubicBezTo>
                    <a:cubicBezTo>
                      <a:pt x="16" y="438"/>
                      <a:pt x="29" y="452"/>
                      <a:pt x="44" y="452"/>
                    </a:cubicBezTo>
                    <a:lnTo>
                      <a:pt x="129" y="509"/>
                    </a:lnTo>
                    <a:cubicBezTo>
                      <a:pt x="541" y="779"/>
                      <a:pt x="1068" y="921"/>
                      <a:pt x="1594" y="936"/>
                    </a:cubicBezTo>
                    <a:lnTo>
                      <a:pt x="2946" y="965"/>
                    </a:lnTo>
                    <a:lnTo>
                      <a:pt x="2946" y="751"/>
                    </a:lnTo>
                    <a:cubicBezTo>
                      <a:pt x="2946" y="637"/>
                      <a:pt x="2861" y="551"/>
                      <a:pt x="2747" y="538"/>
                    </a:cubicBezTo>
                    <a:lnTo>
                      <a:pt x="1651" y="509"/>
                    </a:lnTo>
                    <a:cubicBezTo>
                      <a:pt x="1224" y="509"/>
                      <a:pt x="826" y="352"/>
                      <a:pt x="499" y="83"/>
                    </a:cubicBezTo>
                    <a:lnTo>
                      <a:pt x="428" y="26"/>
                    </a:lnTo>
                    <a:cubicBezTo>
                      <a:pt x="405" y="9"/>
                      <a:pt x="378" y="1"/>
                      <a:pt x="352" y="1"/>
                    </a:cubicBez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542;p23">
                <a:extLst>
                  <a:ext uri="{FF2B5EF4-FFF2-40B4-BE49-F238E27FC236}">
                    <a16:creationId xmlns:a16="http://schemas.microsoft.com/office/drawing/2014/main" id="{CB708E85-9278-198F-78EF-A373EBEAA199}"/>
                  </a:ext>
                </a:extLst>
              </p:cNvPr>
              <p:cNvSpPr/>
              <p:nvPr/>
            </p:nvSpPr>
            <p:spPr>
              <a:xfrm>
                <a:off x="709250" y="1118000"/>
                <a:ext cx="74000" cy="92950"/>
              </a:xfrm>
              <a:custGeom>
                <a:avLst/>
                <a:gdLst/>
                <a:ahLst/>
                <a:cxnLst/>
                <a:rect l="l" t="t" r="r" b="b"/>
                <a:pathLst>
                  <a:path w="2960" h="3718" extrusionOk="0">
                    <a:moveTo>
                      <a:pt x="378" y="0"/>
                    </a:moveTo>
                    <a:cubicBezTo>
                      <a:pt x="345" y="0"/>
                      <a:pt x="310" y="14"/>
                      <a:pt x="285" y="47"/>
                    </a:cubicBezTo>
                    <a:cubicBezTo>
                      <a:pt x="101" y="303"/>
                      <a:pt x="1" y="616"/>
                      <a:pt x="1" y="929"/>
                    </a:cubicBezTo>
                    <a:lnTo>
                      <a:pt x="1" y="2252"/>
                    </a:lnTo>
                    <a:cubicBezTo>
                      <a:pt x="1" y="3063"/>
                      <a:pt x="670" y="3717"/>
                      <a:pt x="1480" y="3717"/>
                    </a:cubicBezTo>
                    <a:cubicBezTo>
                      <a:pt x="2291" y="3717"/>
                      <a:pt x="2959" y="3063"/>
                      <a:pt x="2959" y="2252"/>
                    </a:cubicBezTo>
                    <a:lnTo>
                      <a:pt x="2959" y="801"/>
                    </a:lnTo>
                    <a:cubicBezTo>
                      <a:pt x="2959" y="687"/>
                      <a:pt x="2874" y="602"/>
                      <a:pt x="2760" y="602"/>
                    </a:cubicBezTo>
                    <a:lnTo>
                      <a:pt x="2077" y="602"/>
                    </a:lnTo>
                    <a:cubicBezTo>
                      <a:pt x="1508" y="602"/>
                      <a:pt x="968" y="417"/>
                      <a:pt x="528" y="89"/>
                    </a:cubicBezTo>
                    <a:lnTo>
                      <a:pt x="442" y="19"/>
                    </a:lnTo>
                    <a:cubicBezTo>
                      <a:pt x="424" y="7"/>
                      <a:pt x="402" y="0"/>
                      <a:pt x="378" y="0"/>
                    </a:cubicBezTo>
                    <a:close/>
                  </a:path>
                </a:pathLst>
              </a:custGeom>
              <a:solidFill>
                <a:srgbClr val="FFE0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543;p23">
                <a:extLst>
                  <a:ext uri="{FF2B5EF4-FFF2-40B4-BE49-F238E27FC236}">
                    <a16:creationId xmlns:a16="http://schemas.microsoft.com/office/drawing/2014/main" id="{8193510B-4509-7BC0-0EC7-1BB89CEAEB62}"/>
                  </a:ext>
                </a:extLst>
              </p:cNvPr>
              <p:cNvSpPr/>
              <p:nvPr/>
            </p:nvSpPr>
            <p:spPr>
              <a:xfrm>
                <a:off x="711400" y="1118000"/>
                <a:ext cx="71850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2874" h="1171" extrusionOk="0">
                    <a:moveTo>
                      <a:pt x="292" y="0"/>
                    </a:moveTo>
                    <a:cubicBezTo>
                      <a:pt x="259" y="0"/>
                      <a:pt x="224" y="14"/>
                      <a:pt x="199" y="47"/>
                    </a:cubicBezTo>
                    <a:cubicBezTo>
                      <a:pt x="114" y="175"/>
                      <a:pt x="43" y="303"/>
                      <a:pt x="0" y="446"/>
                    </a:cubicBezTo>
                    <a:lnTo>
                      <a:pt x="15" y="459"/>
                    </a:lnTo>
                    <a:cubicBezTo>
                      <a:pt x="626" y="929"/>
                      <a:pt x="1366" y="1170"/>
                      <a:pt x="2134" y="1170"/>
                    </a:cubicBezTo>
                    <a:lnTo>
                      <a:pt x="2873" y="1170"/>
                    </a:lnTo>
                    <a:lnTo>
                      <a:pt x="2873" y="801"/>
                    </a:lnTo>
                    <a:cubicBezTo>
                      <a:pt x="2873" y="687"/>
                      <a:pt x="2788" y="602"/>
                      <a:pt x="2674" y="602"/>
                    </a:cubicBezTo>
                    <a:lnTo>
                      <a:pt x="1991" y="602"/>
                    </a:lnTo>
                    <a:cubicBezTo>
                      <a:pt x="1422" y="602"/>
                      <a:pt x="882" y="417"/>
                      <a:pt x="442" y="89"/>
                    </a:cubicBezTo>
                    <a:lnTo>
                      <a:pt x="356" y="19"/>
                    </a:lnTo>
                    <a:cubicBezTo>
                      <a:pt x="338" y="7"/>
                      <a:pt x="316" y="0"/>
                      <a:pt x="292" y="0"/>
                    </a:cubicBezTo>
                    <a:close/>
                  </a:path>
                </a:pathLst>
              </a:custGeom>
              <a:solidFill>
                <a:srgbClr val="000000">
                  <a:alpha val="9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544;p23">
                <a:extLst>
                  <a:ext uri="{FF2B5EF4-FFF2-40B4-BE49-F238E27FC236}">
                    <a16:creationId xmlns:a16="http://schemas.microsoft.com/office/drawing/2014/main" id="{A6A0FC7C-432B-DCD1-81DA-5E9ACB169C62}"/>
                  </a:ext>
                </a:extLst>
              </p:cNvPr>
              <p:cNvSpPr/>
              <p:nvPr/>
            </p:nvSpPr>
            <p:spPr>
              <a:xfrm>
                <a:off x="827675" y="1256425"/>
                <a:ext cx="1390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2035" extrusionOk="0">
                    <a:moveTo>
                      <a:pt x="271" y="1"/>
                    </a:moveTo>
                    <a:cubicBezTo>
                      <a:pt x="128" y="1"/>
                      <a:pt x="1" y="128"/>
                      <a:pt x="1" y="271"/>
                    </a:cubicBezTo>
                    <a:lnTo>
                      <a:pt x="1" y="1750"/>
                    </a:lnTo>
                    <a:cubicBezTo>
                      <a:pt x="1" y="1907"/>
                      <a:pt x="128" y="2034"/>
                      <a:pt x="271" y="2034"/>
                    </a:cubicBezTo>
                    <a:cubicBezTo>
                      <a:pt x="428" y="2034"/>
                      <a:pt x="555" y="1907"/>
                      <a:pt x="555" y="1750"/>
                    </a:cubicBezTo>
                    <a:lnTo>
                      <a:pt x="555" y="271"/>
                    </a:lnTo>
                    <a:cubicBezTo>
                      <a:pt x="555" y="128"/>
                      <a:pt x="428" y="1"/>
                      <a:pt x="2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545;p23">
                <a:extLst>
                  <a:ext uri="{FF2B5EF4-FFF2-40B4-BE49-F238E27FC236}">
                    <a16:creationId xmlns:a16="http://schemas.microsoft.com/office/drawing/2014/main" id="{C63F6843-0772-EB3E-4D40-AF43D995C47C}"/>
                  </a:ext>
                </a:extLst>
              </p:cNvPr>
              <p:cNvSpPr/>
              <p:nvPr/>
            </p:nvSpPr>
            <p:spPr>
              <a:xfrm>
                <a:off x="963525" y="1256425"/>
                <a:ext cx="13875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035" extrusionOk="0">
                    <a:moveTo>
                      <a:pt x="285" y="1"/>
                    </a:moveTo>
                    <a:cubicBezTo>
                      <a:pt x="128" y="1"/>
                      <a:pt x="1" y="128"/>
                      <a:pt x="1" y="271"/>
                    </a:cubicBezTo>
                    <a:lnTo>
                      <a:pt x="1" y="1750"/>
                    </a:lnTo>
                    <a:cubicBezTo>
                      <a:pt x="1" y="1907"/>
                      <a:pt x="128" y="2034"/>
                      <a:pt x="285" y="2034"/>
                    </a:cubicBezTo>
                    <a:cubicBezTo>
                      <a:pt x="441" y="2034"/>
                      <a:pt x="555" y="1907"/>
                      <a:pt x="555" y="1750"/>
                    </a:cubicBezTo>
                    <a:lnTo>
                      <a:pt x="555" y="271"/>
                    </a:lnTo>
                    <a:cubicBezTo>
                      <a:pt x="555" y="128"/>
                      <a:pt x="441" y="1"/>
                      <a:pt x="2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546;p23">
                <a:extLst>
                  <a:ext uri="{FF2B5EF4-FFF2-40B4-BE49-F238E27FC236}">
                    <a16:creationId xmlns:a16="http://schemas.microsoft.com/office/drawing/2014/main" id="{F42594B7-FF98-D991-C98E-15E0919F2A08}"/>
                  </a:ext>
                </a:extLst>
              </p:cNvPr>
              <p:cNvSpPr/>
              <p:nvPr/>
            </p:nvSpPr>
            <p:spPr>
              <a:xfrm>
                <a:off x="676550" y="953900"/>
                <a:ext cx="469075" cy="360875"/>
              </a:xfrm>
              <a:custGeom>
                <a:avLst/>
                <a:gdLst/>
                <a:ahLst/>
                <a:cxnLst/>
                <a:rect l="l" t="t" r="r" b="b"/>
                <a:pathLst>
                  <a:path w="18763" h="14435" extrusionOk="0">
                    <a:moveTo>
                      <a:pt x="11152" y="1874"/>
                    </a:moveTo>
                    <a:cubicBezTo>
                      <a:pt x="11693" y="2116"/>
                      <a:pt x="12049" y="2685"/>
                      <a:pt x="11949" y="3296"/>
                    </a:cubicBezTo>
                    <a:lnTo>
                      <a:pt x="11793" y="4463"/>
                    </a:lnTo>
                    <a:cubicBezTo>
                      <a:pt x="11721" y="4449"/>
                      <a:pt x="11636" y="4434"/>
                      <a:pt x="11550" y="4434"/>
                    </a:cubicBezTo>
                    <a:lnTo>
                      <a:pt x="11550" y="4421"/>
                    </a:lnTo>
                    <a:cubicBezTo>
                      <a:pt x="11550" y="3966"/>
                      <a:pt x="11423" y="3524"/>
                      <a:pt x="11167" y="3154"/>
                    </a:cubicBezTo>
                    <a:cubicBezTo>
                      <a:pt x="11266" y="2742"/>
                      <a:pt x="11266" y="2301"/>
                      <a:pt x="11152" y="1874"/>
                    </a:cubicBezTo>
                    <a:close/>
                    <a:moveTo>
                      <a:pt x="6530" y="5003"/>
                    </a:moveTo>
                    <a:lnTo>
                      <a:pt x="6530" y="5815"/>
                    </a:lnTo>
                    <a:cubicBezTo>
                      <a:pt x="6302" y="5815"/>
                      <a:pt x="6117" y="5629"/>
                      <a:pt x="6117" y="5402"/>
                    </a:cubicBezTo>
                    <a:cubicBezTo>
                      <a:pt x="6117" y="5189"/>
                      <a:pt x="6302" y="5003"/>
                      <a:pt x="6530" y="5003"/>
                    </a:cubicBezTo>
                    <a:close/>
                    <a:moveTo>
                      <a:pt x="11550" y="5003"/>
                    </a:moveTo>
                    <a:cubicBezTo>
                      <a:pt x="11778" y="5003"/>
                      <a:pt x="11963" y="5189"/>
                      <a:pt x="11963" y="5402"/>
                    </a:cubicBezTo>
                    <a:cubicBezTo>
                      <a:pt x="11963" y="5629"/>
                      <a:pt x="11778" y="5815"/>
                      <a:pt x="11550" y="5815"/>
                    </a:cubicBezTo>
                    <a:lnTo>
                      <a:pt x="11550" y="5003"/>
                    </a:lnTo>
                    <a:close/>
                    <a:moveTo>
                      <a:pt x="2944" y="4957"/>
                    </a:moveTo>
                    <a:cubicBezTo>
                      <a:pt x="3335" y="4957"/>
                      <a:pt x="3722" y="5080"/>
                      <a:pt x="4055" y="5316"/>
                    </a:cubicBezTo>
                    <a:cubicBezTo>
                      <a:pt x="4580" y="5701"/>
                      <a:pt x="4865" y="6327"/>
                      <a:pt x="4823" y="6981"/>
                    </a:cubicBezTo>
                    <a:lnTo>
                      <a:pt x="4794" y="7323"/>
                    </a:lnTo>
                    <a:cubicBezTo>
                      <a:pt x="4737" y="7323"/>
                      <a:pt x="4694" y="7308"/>
                      <a:pt x="4652" y="7308"/>
                    </a:cubicBezTo>
                    <a:lnTo>
                      <a:pt x="4538" y="7308"/>
                    </a:lnTo>
                    <a:cubicBezTo>
                      <a:pt x="4523" y="7080"/>
                      <a:pt x="4324" y="6881"/>
                      <a:pt x="4068" y="6881"/>
                    </a:cubicBezTo>
                    <a:lnTo>
                      <a:pt x="3385" y="6881"/>
                    </a:lnTo>
                    <a:cubicBezTo>
                      <a:pt x="2888" y="6881"/>
                      <a:pt x="2405" y="6725"/>
                      <a:pt x="2006" y="6426"/>
                    </a:cubicBezTo>
                    <a:lnTo>
                      <a:pt x="1921" y="6369"/>
                    </a:lnTo>
                    <a:cubicBezTo>
                      <a:pt x="1849" y="6310"/>
                      <a:pt x="1767" y="6280"/>
                      <a:pt x="1685" y="6280"/>
                    </a:cubicBezTo>
                    <a:cubicBezTo>
                      <a:pt x="1669" y="6280"/>
                      <a:pt x="1652" y="6281"/>
                      <a:pt x="1636" y="6284"/>
                    </a:cubicBezTo>
                    <a:cubicBezTo>
                      <a:pt x="1523" y="6298"/>
                      <a:pt x="1437" y="6355"/>
                      <a:pt x="1366" y="6441"/>
                    </a:cubicBezTo>
                    <a:cubicBezTo>
                      <a:pt x="1181" y="6697"/>
                      <a:pt x="1067" y="6995"/>
                      <a:pt x="1039" y="7308"/>
                    </a:cubicBezTo>
                    <a:lnTo>
                      <a:pt x="925" y="7308"/>
                    </a:lnTo>
                    <a:cubicBezTo>
                      <a:pt x="882" y="7308"/>
                      <a:pt x="825" y="7323"/>
                      <a:pt x="783" y="7323"/>
                    </a:cubicBezTo>
                    <a:lnTo>
                      <a:pt x="683" y="6653"/>
                    </a:lnTo>
                    <a:cubicBezTo>
                      <a:pt x="597" y="6056"/>
                      <a:pt x="996" y="5487"/>
                      <a:pt x="1593" y="5373"/>
                    </a:cubicBezTo>
                    <a:cubicBezTo>
                      <a:pt x="1608" y="5360"/>
                      <a:pt x="1622" y="5360"/>
                      <a:pt x="1636" y="5360"/>
                    </a:cubicBezTo>
                    <a:lnTo>
                      <a:pt x="2219" y="5104"/>
                    </a:lnTo>
                    <a:cubicBezTo>
                      <a:pt x="2454" y="5005"/>
                      <a:pt x="2700" y="4957"/>
                      <a:pt x="2944" y="4957"/>
                    </a:cubicBezTo>
                    <a:close/>
                    <a:moveTo>
                      <a:pt x="10171" y="2955"/>
                    </a:moveTo>
                    <a:lnTo>
                      <a:pt x="10427" y="3183"/>
                    </a:lnTo>
                    <a:cubicBezTo>
                      <a:pt x="10782" y="3482"/>
                      <a:pt x="10996" y="3937"/>
                      <a:pt x="10996" y="4421"/>
                    </a:cubicBezTo>
                    <a:lnTo>
                      <a:pt x="10996" y="5971"/>
                    </a:lnTo>
                    <a:cubicBezTo>
                      <a:pt x="10996" y="7052"/>
                      <a:pt x="10114" y="7920"/>
                      <a:pt x="9047" y="7920"/>
                    </a:cubicBezTo>
                    <a:cubicBezTo>
                      <a:pt x="7966" y="7920"/>
                      <a:pt x="7084" y="7052"/>
                      <a:pt x="7084" y="5971"/>
                    </a:cubicBezTo>
                    <a:lnTo>
                      <a:pt x="7084" y="4364"/>
                    </a:lnTo>
                    <a:cubicBezTo>
                      <a:pt x="7084" y="3738"/>
                      <a:pt x="7582" y="3240"/>
                      <a:pt x="8208" y="3240"/>
                    </a:cubicBezTo>
                    <a:lnTo>
                      <a:pt x="9730" y="3240"/>
                    </a:lnTo>
                    <a:cubicBezTo>
                      <a:pt x="9786" y="3240"/>
                      <a:pt x="9858" y="3226"/>
                      <a:pt x="9900" y="3183"/>
                    </a:cubicBezTo>
                    <a:lnTo>
                      <a:pt x="10171" y="2955"/>
                    </a:lnTo>
                    <a:close/>
                    <a:moveTo>
                      <a:pt x="1024" y="7877"/>
                    </a:moveTo>
                    <a:lnTo>
                      <a:pt x="1024" y="8531"/>
                    </a:lnTo>
                    <a:lnTo>
                      <a:pt x="925" y="8531"/>
                    </a:lnTo>
                    <a:cubicBezTo>
                      <a:pt x="740" y="8531"/>
                      <a:pt x="597" y="8389"/>
                      <a:pt x="597" y="8204"/>
                    </a:cubicBezTo>
                    <a:cubicBezTo>
                      <a:pt x="597" y="8019"/>
                      <a:pt x="740" y="7877"/>
                      <a:pt x="925" y="7877"/>
                    </a:cubicBezTo>
                    <a:close/>
                    <a:moveTo>
                      <a:pt x="4652" y="7877"/>
                    </a:moveTo>
                    <a:cubicBezTo>
                      <a:pt x="4836" y="7877"/>
                      <a:pt x="4979" y="8019"/>
                      <a:pt x="4979" y="8204"/>
                    </a:cubicBezTo>
                    <a:cubicBezTo>
                      <a:pt x="4979" y="8389"/>
                      <a:pt x="4836" y="8531"/>
                      <a:pt x="4652" y="8531"/>
                    </a:cubicBezTo>
                    <a:lnTo>
                      <a:pt x="4552" y="8531"/>
                    </a:lnTo>
                    <a:lnTo>
                      <a:pt x="4552" y="7877"/>
                    </a:lnTo>
                    <a:close/>
                    <a:moveTo>
                      <a:pt x="9957" y="8318"/>
                    </a:moveTo>
                    <a:lnTo>
                      <a:pt x="9957" y="8673"/>
                    </a:lnTo>
                    <a:lnTo>
                      <a:pt x="9047" y="9128"/>
                    </a:lnTo>
                    <a:lnTo>
                      <a:pt x="8123" y="8673"/>
                    </a:lnTo>
                    <a:lnTo>
                      <a:pt x="8123" y="8318"/>
                    </a:lnTo>
                    <a:cubicBezTo>
                      <a:pt x="8407" y="8432"/>
                      <a:pt x="8720" y="8489"/>
                      <a:pt x="9047" y="8489"/>
                    </a:cubicBezTo>
                    <a:cubicBezTo>
                      <a:pt x="9360" y="8489"/>
                      <a:pt x="9673" y="8432"/>
                      <a:pt x="9957" y="8318"/>
                    </a:cubicBezTo>
                    <a:close/>
                    <a:moveTo>
                      <a:pt x="1735" y="6924"/>
                    </a:moveTo>
                    <a:cubicBezTo>
                      <a:pt x="2205" y="7266"/>
                      <a:pt x="2788" y="7450"/>
                      <a:pt x="3385" y="7450"/>
                    </a:cubicBezTo>
                    <a:lnTo>
                      <a:pt x="3983" y="7450"/>
                    </a:lnTo>
                    <a:lnTo>
                      <a:pt x="3983" y="8816"/>
                    </a:lnTo>
                    <a:cubicBezTo>
                      <a:pt x="3983" y="9470"/>
                      <a:pt x="3442" y="10010"/>
                      <a:pt x="2788" y="10010"/>
                    </a:cubicBezTo>
                    <a:cubicBezTo>
                      <a:pt x="2134" y="10010"/>
                      <a:pt x="1593" y="9470"/>
                      <a:pt x="1593" y="8816"/>
                    </a:cubicBezTo>
                    <a:lnTo>
                      <a:pt x="1593" y="7493"/>
                    </a:lnTo>
                    <a:cubicBezTo>
                      <a:pt x="1593" y="7294"/>
                      <a:pt x="1636" y="7095"/>
                      <a:pt x="1735" y="6924"/>
                    </a:cubicBezTo>
                    <a:close/>
                    <a:moveTo>
                      <a:pt x="15391" y="4833"/>
                    </a:moveTo>
                    <a:cubicBezTo>
                      <a:pt x="16430" y="4833"/>
                      <a:pt x="17325" y="5616"/>
                      <a:pt x="17468" y="6640"/>
                    </a:cubicBezTo>
                    <a:cubicBezTo>
                      <a:pt x="17482" y="6767"/>
                      <a:pt x="17525" y="6881"/>
                      <a:pt x="17568" y="7010"/>
                    </a:cubicBezTo>
                    <a:lnTo>
                      <a:pt x="17995" y="7977"/>
                    </a:lnTo>
                    <a:cubicBezTo>
                      <a:pt x="18165" y="8360"/>
                      <a:pt x="18108" y="8787"/>
                      <a:pt x="17852" y="9115"/>
                    </a:cubicBezTo>
                    <a:cubicBezTo>
                      <a:pt x="17667" y="9356"/>
                      <a:pt x="17397" y="9513"/>
                      <a:pt x="17113" y="9542"/>
                    </a:cubicBezTo>
                    <a:cubicBezTo>
                      <a:pt x="17170" y="9385"/>
                      <a:pt x="17212" y="9229"/>
                      <a:pt x="17226" y="9043"/>
                    </a:cubicBezTo>
                    <a:cubicBezTo>
                      <a:pt x="17226" y="8887"/>
                      <a:pt x="17113" y="8759"/>
                      <a:pt x="16970" y="8745"/>
                    </a:cubicBezTo>
                    <a:cubicBezTo>
                      <a:pt x="16961" y="8744"/>
                      <a:pt x="16952" y="8744"/>
                      <a:pt x="16943" y="8744"/>
                    </a:cubicBezTo>
                    <a:cubicBezTo>
                      <a:pt x="16797" y="8744"/>
                      <a:pt x="16670" y="8853"/>
                      <a:pt x="16657" y="9001"/>
                    </a:cubicBezTo>
                    <a:cubicBezTo>
                      <a:pt x="16601" y="9655"/>
                      <a:pt x="16045" y="10167"/>
                      <a:pt x="15391" y="10167"/>
                    </a:cubicBezTo>
                    <a:cubicBezTo>
                      <a:pt x="14694" y="10167"/>
                      <a:pt x="14125" y="9598"/>
                      <a:pt x="14125" y="8901"/>
                    </a:cubicBezTo>
                    <a:lnTo>
                      <a:pt x="14125" y="7550"/>
                    </a:lnTo>
                    <a:cubicBezTo>
                      <a:pt x="14125" y="7251"/>
                      <a:pt x="14211" y="6953"/>
                      <a:pt x="14367" y="6710"/>
                    </a:cubicBezTo>
                    <a:cubicBezTo>
                      <a:pt x="14737" y="6981"/>
                      <a:pt x="15178" y="7137"/>
                      <a:pt x="15647" y="7152"/>
                    </a:cubicBezTo>
                    <a:lnTo>
                      <a:pt x="16671" y="7180"/>
                    </a:lnTo>
                    <a:lnTo>
                      <a:pt x="16671" y="7835"/>
                    </a:lnTo>
                    <a:cubicBezTo>
                      <a:pt x="16671" y="7977"/>
                      <a:pt x="16785" y="8104"/>
                      <a:pt x="16942" y="8104"/>
                    </a:cubicBezTo>
                    <a:cubicBezTo>
                      <a:pt x="17098" y="8104"/>
                      <a:pt x="17226" y="7977"/>
                      <a:pt x="17226" y="7835"/>
                    </a:cubicBezTo>
                    <a:lnTo>
                      <a:pt x="17226" y="7109"/>
                    </a:lnTo>
                    <a:cubicBezTo>
                      <a:pt x="17226" y="6839"/>
                      <a:pt x="17027" y="6625"/>
                      <a:pt x="16756" y="6625"/>
                    </a:cubicBezTo>
                    <a:lnTo>
                      <a:pt x="15662" y="6597"/>
                    </a:lnTo>
                    <a:cubicBezTo>
                      <a:pt x="15306" y="6583"/>
                      <a:pt x="14950" y="6454"/>
                      <a:pt x="14680" y="6227"/>
                    </a:cubicBezTo>
                    <a:lnTo>
                      <a:pt x="14594" y="6170"/>
                    </a:lnTo>
                    <a:cubicBezTo>
                      <a:pt x="14523" y="6111"/>
                      <a:pt x="14442" y="6081"/>
                      <a:pt x="14350" y="6081"/>
                    </a:cubicBezTo>
                    <a:cubicBezTo>
                      <a:pt x="14333" y="6081"/>
                      <a:pt x="14315" y="6082"/>
                      <a:pt x="14296" y="6084"/>
                    </a:cubicBezTo>
                    <a:cubicBezTo>
                      <a:pt x="14182" y="6099"/>
                      <a:pt x="14097" y="6141"/>
                      <a:pt x="14025" y="6227"/>
                    </a:cubicBezTo>
                    <a:cubicBezTo>
                      <a:pt x="13727" y="6611"/>
                      <a:pt x="13556" y="7067"/>
                      <a:pt x="13556" y="7550"/>
                    </a:cubicBezTo>
                    <a:lnTo>
                      <a:pt x="13556" y="8901"/>
                    </a:lnTo>
                    <a:cubicBezTo>
                      <a:pt x="13556" y="9128"/>
                      <a:pt x="13599" y="9342"/>
                      <a:pt x="13684" y="9542"/>
                    </a:cubicBezTo>
                    <a:cubicBezTo>
                      <a:pt x="13386" y="9513"/>
                      <a:pt x="13115" y="9356"/>
                      <a:pt x="12931" y="9115"/>
                    </a:cubicBezTo>
                    <a:cubicBezTo>
                      <a:pt x="12675" y="8787"/>
                      <a:pt x="12631" y="8360"/>
                      <a:pt x="12788" y="7977"/>
                    </a:cubicBezTo>
                    <a:lnTo>
                      <a:pt x="13215" y="7010"/>
                    </a:lnTo>
                    <a:cubicBezTo>
                      <a:pt x="13272" y="6881"/>
                      <a:pt x="13300" y="6767"/>
                      <a:pt x="13314" y="6640"/>
                    </a:cubicBezTo>
                    <a:cubicBezTo>
                      <a:pt x="13471" y="5616"/>
                      <a:pt x="14353" y="4833"/>
                      <a:pt x="15391" y="4833"/>
                    </a:cubicBezTo>
                    <a:close/>
                    <a:moveTo>
                      <a:pt x="7753" y="9115"/>
                    </a:moveTo>
                    <a:lnTo>
                      <a:pt x="8762" y="9612"/>
                    </a:lnTo>
                    <a:lnTo>
                      <a:pt x="8762" y="10039"/>
                    </a:lnTo>
                    <a:lnTo>
                      <a:pt x="7909" y="10295"/>
                    </a:lnTo>
                    <a:lnTo>
                      <a:pt x="7311" y="9485"/>
                    </a:lnTo>
                    <a:lnTo>
                      <a:pt x="7753" y="9115"/>
                    </a:lnTo>
                    <a:close/>
                    <a:moveTo>
                      <a:pt x="10327" y="9115"/>
                    </a:moveTo>
                    <a:lnTo>
                      <a:pt x="10769" y="9485"/>
                    </a:lnTo>
                    <a:lnTo>
                      <a:pt x="10171" y="10295"/>
                    </a:lnTo>
                    <a:lnTo>
                      <a:pt x="9318" y="10039"/>
                    </a:lnTo>
                    <a:lnTo>
                      <a:pt x="9318" y="9612"/>
                    </a:lnTo>
                    <a:lnTo>
                      <a:pt x="10327" y="9115"/>
                    </a:lnTo>
                    <a:close/>
                    <a:moveTo>
                      <a:pt x="2348" y="10509"/>
                    </a:moveTo>
                    <a:cubicBezTo>
                      <a:pt x="2490" y="10551"/>
                      <a:pt x="2632" y="10566"/>
                      <a:pt x="2788" y="10566"/>
                    </a:cubicBezTo>
                    <a:cubicBezTo>
                      <a:pt x="2917" y="10566"/>
                      <a:pt x="3030" y="10551"/>
                      <a:pt x="3144" y="10537"/>
                    </a:cubicBezTo>
                    <a:lnTo>
                      <a:pt x="3144" y="10722"/>
                    </a:lnTo>
                    <a:cubicBezTo>
                      <a:pt x="3144" y="10949"/>
                      <a:pt x="2973" y="11135"/>
                      <a:pt x="2746" y="11135"/>
                    </a:cubicBezTo>
                    <a:cubicBezTo>
                      <a:pt x="2532" y="11135"/>
                      <a:pt x="2348" y="10949"/>
                      <a:pt x="2348" y="10722"/>
                    </a:cubicBezTo>
                    <a:lnTo>
                      <a:pt x="2348" y="10509"/>
                    </a:lnTo>
                    <a:close/>
                    <a:moveTo>
                      <a:pt x="15719" y="10693"/>
                    </a:moveTo>
                    <a:lnTo>
                      <a:pt x="15719" y="10936"/>
                    </a:lnTo>
                    <a:cubicBezTo>
                      <a:pt x="15719" y="11120"/>
                      <a:pt x="15562" y="11277"/>
                      <a:pt x="15362" y="11277"/>
                    </a:cubicBezTo>
                    <a:cubicBezTo>
                      <a:pt x="15178" y="11277"/>
                      <a:pt x="15021" y="11120"/>
                      <a:pt x="15021" y="10936"/>
                    </a:cubicBezTo>
                    <a:lnTo>
                      <a:pt x="15021" y="10693"/>
                    </a:lnTo>
                    <a:cubicBezTo>
                      <a:pt x="15135" y="10722"/>
                      <a:pt x="15263" y="10722"/>
                      <a:pt x="15391" y="10722"/>
                    </a:cubicBezTo>
                    <a:cubicBezTo>
                      <a:pt x="15505" y="10722"/>
                      <a:pt x="15605" y="10722"/>
                      <a:pt x="15719" y="10693"/>
                    </a:cubicBezTo>
                    <a:close/>
                    <a:moveTo>
                      <a:pt x="8553" y="1"/>
                    </a:moveTo>
                    <a:cubicBezTo>
                      <a:pt x="7994" y="1"/>
                      <a:pt x="7443" y="162"/>
                      <a:pt x="6970" y="480"/>
                    </a:cubicBezTo>
                    <a:cubicBezTo>
                      <a:pt x="6843" y="565"/>
                      <a:pt x="6814" y="751"/>
                      <a:pt x="6899" y="878"/>
                    </a:cubicBezTo>
                    <a:cubicBezTo>
                      <a:pt x="6952" y="958"/>
                      <a:pt x="7037" y="999"/>
                      <a:pt x="7124" y="999"/>
                    </a:cubicBezTo>
                    <a:cubicBezTo>
                      <a:pt x="7179" y="999"/>
                      <a:pt x="7234" y="983"/>
                      <a:pt x="7283" y="950"/>
                    </a:cubicBezTo>
                    <a:cubicBezTo>
                      <a:pt x="7672" y="697"/>
                      <a:pt x="8121" y="564"/>
                      <a:pt x="8571" y="564"/>
                    </a:cubicBezTo>
                    <a:cubicBezTo>
                      <a:pt x="8779" y="564"/>
                      <a:pt x="8987" y="592"/>
                      <a:pt x="9189" y="651"/>
                    </a:cubicBezTo>
                    <a:lnTo>
                      <a:pt x="9274" y="666"/>
                    </a:lnTo>
                    <a:cubicBezTo>
                      <a:pt x="9786" y="821"/>
                      <a:pt x="10200" y="1149"/>
                      <a:pt x="10456" y="1618"/>
                    </a:cubicBezTo>
                    <a:cubicBezTo>
                      <a:pt x="10626" y="1946"/>
                      <a:pt x="10697" y="2301"/>
                      <a:pt x="10683" y="2657"/>
                    </a:cubicBezTo>
                    <a:lnTo>
                      <a:pt x="10484" y="2486"/>
                    </a:lnTo>
                    <a:cubicBezTo>
                      <a:pt x="10397" y="2413"/>
                      <a:pt x="10287" y="2374"/>
                      <a:pt x="10175" y="2374"/>
                    </a:cubicBezTo>
                    <a:cubicBezTo>
                      <a:pt x="10069" y="2374"/>
                      <a:pt x="9962" y="2410"/>
                      <a:pt x="9872" y="2486"/>
                    </a:cubicBezTo>
                    <a:lnTo>
                      <a:pt x="9631" y="2685"/>
                    </a:lnTo>
                    <a:lnTo>
                      <a:pt x="8208" y="2685"/>
                    </a:lnTo>
                    <a:cubicBezTo>
                      <a:pt x="7283" y="2685"/>
                      <a:pt x="6530" y="3439"/>
                      <a:pt x="6530" y="4364"/>
                    </a:cubicBezTo>
                    <a:lnTo>
                      <a:pt x="6530" y="4434"/>
                    </a:lnTo>
                    <a:cubicBezTo>
                      <a:pt x="6444" y="4434"/>
                      <a:pt x="6373" y="4449"/>
                      <a:pt x="6302" y="4463"/>
                    </a:cubicBezTo>
                    <a:cubicBezTo>
                      <a:pt x="5989" y="3567"/>
                      <a:pt x="6074" y="2557"/>
                      <a:pt x="6558" y="1732"/>
                    </a:cubicBezTo>
                    <a:cubicBezTo>
                      <a:pt x="6629" y="1604"/>
                      <a:pt x="6587" y="1434"/>
                      <a:pt x="6458" y="1348"/>
                    </a:cubicBezTo>
                    <a:cubicBezTo>
                      <a:pt x="6413" y="1325"/>
                      <a:pt x="6364" y="1314"/>
                      <a:pt x="6317" y="1314"/>
                    </a:cubicBezTo>
                    <a:cubicBezTo>
                      <a:pt x="6217" y="1314"/>
                      <a:pt x="6122" y="1365"/>
                      <a:pt x="6074" y="1462"/>
                    </a:cubicBezTo>
                    <a:cubicBezTo>
                      <a:pt x="5491" y="2458"/>
                      <a:pt x="5405" y="3681"/>
                      <a:pt x="5818" y="4747"/>
                    </a:cubicBezTo>
                    <a:cubicBezTo>
                      <a:pt x="5661" y="4918"/>
                      <a:pt x="5562" y="5160"/>
                      <a:pt x="5562" y="5402"/>
                    </a:cubicBezTo>
                    <a:cubicBezTo>
                      <a:pt x="5562" y="5942"/>
                      <a:pt x="5989" y="6384"/>
                      <a:pt x="6530" y="6384"/>
                    </a:cubicBezTo>
                    <a:lnTo>
                      <a:pt x="6558" y="6384"/>
                    </a:lnTo>
                    <a:cubicBezTo>
                      <a:pt x="6672" y="7052"/>
                      <a:pt x="7042" y="7621"/>
                      <a:pt x="7567" y="8005"/>
                    </a:cubicBezTo>
                    <a:lnTo>
                      <a:pt x="7567" y="8574"/>
                    </a:lnTo>
                    <a:cubicBezTo>
                      <a:pt x="7511" y="8603"/>
                      <a:pt x="7454" y="8631"/>
                      <a:pt x="7412" y="8673"/>
                    </a:cubicBezTo>
                    <a:lnTo>
                      <a:pt x="6913" y="9086"/>
                    </a:lnTo>
                    <a:cubicBezTo>
                      <a:pt x="6786" y="9200"/>
                      <a:pt x="6729" y="9356"/>
                      <a:pt x="6729" y="9513"/>
                    </a:cubicBezTo>
                    <a:lnTo>
                      <a:pt x="5505" y="10352"/>
                    </a:lnTo>
                    <a:cubicBezTo>
                      <a:pt x="5263" y="10522"/>
                      <a:pt x="5050" y="10736"/>
                      <a:pt x="4880" y="10978"/>
                    </a:cubicBezTo>
                    <a:cubicBezTo>
                      <a:pt x="4766" y="10921"/>
                      <a:pt x="4652" y="10864"/>
                      <a:pt x="4538" y="10822"/>
                    </a:cubicBezTo>
                    <a:lnTo>
                      <a:pt x="3713" y="10522"/>
                    </a:lnTo>
                    <a:lnTo>
                      <a:pt x="3713" y="10310"/>
                    </a:lnTo>
                    <a:cubicBezTo>
                      <a:pt x="4140" y="10039"/>
                      <a:pt x="4438" y="9612"/>
                      <a:pt x="4523" y="9100"/>
                    </a:cubicBezTo>
                    <a:lnTo>
                      <a:pt x="4652" y="9100"/>
                    </a:lnTo>
                    <a:cubicBezTo>
                      <a:pt x="5136" y="9100"/>
                      <a:pt x="5548" y="8702"/>
                      <a:pt x="5548" y="8204"/>
                    </a:cubicBezTo>
                    <a:cubicBezTo>
                      <a:pt x="5548" y="7991"/>
                      <a:pt x="5462" y="7778"/>
                      <a:pt x="5335" y="7621"/>
                    </a:cubicBezTo>
                    <a:lnTo>
                      <a:pt x="5377" y="7038"/>
                    </a:lnTo>
                    <a:cubicBezTo>
                      <a:pt x="5449" y="6170"/>
                      <a:pt x="5079" y="5360"/>
                      <a:pt x="4381" y="4861"/>
                    </a:cubicBezTo>
                    <a:cubicBezTo>
                      <a:pt x="3955" y="4557"/>
                      <a:pt x="3460" y="4401"/>
                      <a:pt x="2957" y="4401"/>
                    </a:cubicBezTo>
                    <a:cubicBezTo>
                      <a:pt x="2638" y="4401"/>
                      <a:pt x="2316" y="4464"/>
                      <a:pt x="2006" y="4591"/>
                    </a:cubicBezTo>
                    <a:lnTo>
                      <a:pt x="1451" y="4819"/>
                    </a:lnTo>
                    <a:cubicBezTo>
                      <a:pt x="584" y="5018"/>
                      <a:pt x="0" y="5843"/>
                      <a:pt x="129" y="6725"/>
                    </a:cubicBezTo>
                    <a:lnTo>
                      <a:pt x="256" y="7621"/>
                    </a:lnTo>
                    <a:cubicBezTo>
                      <a:pt x="114" y="7778"/>
                      <a:pt x="28" y="7977"/>
                      <a:pt x="28" y="8204"/>
                    </a:cubicBezTo>
                    <a:cubicBezTo>
                      <a:pt x="28" y="8702"/>
                      <a:pt x="442" y="9100"/>
                      <a:pt x="925" y="9100"/>
                    </a:cubicBezTo>
                    <a:lnTo>
                      <a:pt x="1053" y="9100"/>
                    </a:lnTo>
                    <a:cubicBezTo>
                      <a:pt x="1138" y="9570"/>
                      <a:pt x="1409" y="9982"/>
                      <a:pt x="1779" y="10253"/>
                    </a:cubicBezTo>
                    <a:lnTo>
                      <a:pt x="1779" y="10522"/>
                    </a:lnTo>
                    <a:lnTo>
                      <a:pt x="954" y="10822"/>
                    </a:lnTo>
                    <a:cubicBezTo>
                      <a:pt x="840" y="10864"/>
                      <a:pt x="726" y="10921"/>
                      <a:pt x="612" y="10978"/>
                    </a:cubicBezTo>
                    <a:cubicBezTo>
                      <a:pt x="484" y="11049"/>
                      <a:pt x="427" y="11220"/>
                      <a:pt x="498" y="11362"/>
                    </a:cubicBezTo>
                    <a:cubicBezTo>
                      <a:pt x="555" y="11448"/>
                      <a:pt x="654" y="11505"/>
                      <a:pt x="754" y="11505"/>
                    </a:cubicBezTo>
                    <a:cubicBezTo>
                      <a:pt x="797" y="11505"/>
                      <a:pt x="840" y="11490"/>
                      <a:pt x="882" y="11461"/>
                    </a:cubicBezTo>
                    <a:cubicBezTo>
                      <a:pt x="967" y="11419"/>
                      <a:pt x="1053" y="11391"/>
                      <a:pt x="1138" y="11347"/>
                    </a:cubicBezTo>
                    <a:lnTo>
                      <a:pt x="1864" y="11091"/>
                    </a:lnTo>
                    <a:cubicBezTo>
                      <a:pt x="2006" y="11448"/>
                      <a:pt x="2348" y="11689"/>
                      <a:pt x="2746" y="11689"/>
                    </a:cubicBezTo>
                    <a:cubicBezTo>
                      <a:pt x="3144" y="11689"/>
                      <a:pt x="3486" y="11448"/>
                      <a:pt x="3641" y="11091"/>
                    </a:cubicBezTo>
                    <a:lnTo>
                      <a:pt x="4353" y="11347"/>
                    </a:lnTo>
                    <a:cubicBezTo>
                      <a:pt x="4438" y="11391"/>
                      <a:pt x="4538" y="11419"/>
                      <a:pt x="4609" y="11476"/>
                    </a:cubicBezTo>
                    <a:cubicBezTo>
                      <a:pt x="4510" y="11761"/>
                      <a:pt x="4438" y="12059"/>
                      <a:pt x="4438" y="12372"/>
                    </a:cubicBezTo>
                    <a:lnTo>
                      <a:pt x="4438" y="14036"/>
                    </a:lnTo>
                    <a:cubicBezTo>
                      <a:pt x="4438" y="14192"/>
                      <a:pt x="4567" y="14321"/>
                      <a:pt x="4723" y="14321"/>
                    </a:cubicBezTo>
                    <a:cubicBezTo>
                      <a:pt x="4880" y="14321"/>
                      <a:pt x="5007" y="14192"/>
                      <a:pt x="5007" y="14036"/>
                    </a:cubicBezTo>
                    <a:lnTo>
                      <a:pt x="5007" y="12372"/>
                    </a:lnTo>
                    <a:cubicBezTo>
                      <a:pt x="5007" y="11746"/>
                      <a:pt x="5306" y="11163"/>
                      <a:pt x="5832" y="10807"/>
                    </a:cubicBezTo>
                    <a:lnTo>
                      <a:pt x="6998" y="10010"/>
                    </a:lnTo>
                    <a:lnTo>
                      <a:pt x="7468" y="10651"/>
                    </a:lnTo>
                    <a:cubicBezTo>
                      <a:pt x="7582" y="10793"/>
                      <a:pt x="7738" y="10864"/>
                      <a:pt x="7909" y="10864"/>
                    </a:cubicBezTo>
                    <a:cubicBezTo>
                      <a:pt x="7952" y="10864"/>
                      <a:pt x="8009" y="10864"/>
                      <a:pt x="8066" y="10835"/>
                    </a:cubicBezTo>
                    <a:lnTo>
                      <a:pt x="8762" y="10623"/>
                    </a:lnTo>
                    <a:lnTo>
                      <a:pt x="8762" y="14150"/>
                    </a:lnTo>
                    <a:cubicBezTo>
                      <a:pt x="8762" y="14306"/>
                      <a:pt x="8891" y="14435"/>
                      <a:pt x="9047" y="14435"/>
                    </a:cubicBezTo>
                    <a:cubicBezTo>
                      <a:pt x="9189" y="14435"/>
                      <a:pt x="9318" y="14306"/>
                      <a:pt x="9318" y="14150"/>
                    </a:cubicBezTo>
                    <a:lnTo>
                      <a:pt x="9318" y="10623"/>
                    </a:lnTo>
                    <a:lnTo>
                      <a:pt x="10014" y="10835"/>
                    </a:lnTo>
                    <a:cubicBezTo>
                      <a:pt x="10071" y="10864"/>
                      <a:pt x="10128" y="10864"/>
                      <a:pt x="10171" y="10864"/>
                    </a:cubicBezTo>
                    <a:cubicBezTo>
                      <a:pt x="10342" y="10864"/>
                      <a:pt x="10498" y="10793"/>
                      <a:pt x="10611" y="10651"/>
                    </a:cubicBezTo>
                    <a:lnTo>
                      <a:pt x="11081" y="10010"/>
                    </a:lnTo>
                    <a:lnTo>
                      <a:pt x="12262" y="10807"/>
                    </a:lnTo>
                    <a:cubicBezTo>
                      <a:pt x="12774" y="11163"/>
                      <a:pt x="13073" y="11746"/>
                      <a:pt x="13073" y="12372"/>
                    </a:cubicBezTo>
                    <a:lnTo>
                      <a:pt x="13073" y="14036"/>
                    </a:lnTo>
                    <a:cubicBezTo>
                      <a:pt x="13073" y="14192"/>
                      <a:pt x="13200" y="14321"/>
                      <a:pt x="13357" y="14321"/>
                    </a:cubicBezTo>
                    <a:cubicBezTo>
                      <a:pt x="13513" y="14321"/>
                      <a:pt x="13642" y="14192"/>
                      <a:pt x="13642" y="14036"/>
                    </a:cubicBezTo>
                    <a:lnTo>
                      <a:pt x="13642" y="12372"/>
                    </a:lnTo>
                    <a:cubicBezTo>
                      <a:pt x="13642" y="12144"/>
                      <a:pt x="13613" y="11931"/>
                      <a:pt x="13556" y="11732"/>
                    </a:cubicBezTo>
                    <a:cubicBezTo>
                      <a:pt x="13613" y="11689"/>
                      <a:pt x="13670" y="11660"/>
                      <a:pt x="13727" y="11632"/>
                    </a:cubicBezTo>
                    <a:lnTo>
                      <a:pt x="14537" y="11305"/>
                    </a:lnTo>
                    <a:cubicBezTo>
                      <a:pt x="14694" y="11618"/>
                      <a:pt x="15007" y="11831"/>
                      <a:pt x="15362" y="11831"/>
                    </a:cubicBezTo>
                    <a:cubicBezTo>
                      <a:pt x="15732" y="11831"/>
                      <a:pt x="16045" y="11618"/>
                      <a:pt x="16187" y="11305"/>
                    </a:cubicBezTo>
                    <a:lnTo>
                      <a:pt x="17012" y="11632"/>
                    </a:lnTo>
                    <a:cubicBezTo>
                      <a:pt x="17525" y="11846"/>
                      <a:pt x="17852" y="12343"/>
                      <a:pt x="17852" y="12899"/>
                    </a:cubicBezTo>
                    <a:lnTo>
                      <a:pt x="17852" y="13367"/>
                    </a:lnTo>
                    <a:cubicBezTo>
                      <a:pt x="17852" y="13524"/>
                      <a:pt x="17980" y="13652"/>
                      <a:pt x="18137" y="13652"/>
                    </a:cubicBezTo>
                    <a:cubicBezTo>
                      <a:pt x="18293" y="13652"/>
                      <a:pt x="18421" y="13524"/>
                      <a:pt x="18421" y="13367"/>
                    </a:cubicBezTo>
                    <a:lnTo>
                      <a:pt x="18421" y="12899"/>
                    </a:lnTo>
                    <a:cubicBezTo>
                      <a:pt x="18421" y="12102"/>
                      <a:pt x="17951" y="11404"/>
                      <a:pt x="17212" y="11120"/>
                    </a:cubicBezTo>
                    <a:lnTo>
                      <a:pt x="16273" y="10736"/>
                    </a:lnTo>
                    <a:lnTo>
                      <a:pt x="16273" y="10494"/>
                    </a:lnTo>
                    <a:cubicBezTo>
                      <a:pt x="16458" y="10395"/>
                      <a:pt x="16629" y="10266"/>
                      <a:pt x="16771" y="10111"/>
                    </a:cubicBezTo>
                    <a:cubicBezTo>
                      <a:pt x="16838" y="10119"/>
                      <a:pt x="16905" y="10123"/>
                      <a:pt x="16971" y="10123"/>
                    </a:cubicBezTo>
                    <a:cubicBezTo>
                      <a:pt x="17482" y="10123"/>
                      <a:pt x="17965" y="9884"/>
                      <a:pt x="18293" y="9456"/>
                    </a:cubicBezTo>
                    <a:cubicBezTo>
                      <a:pt x="18677" y="8973"/>
                      <a:pt x="18763" y="8332"/>
                      <a:pt x="18507" y="7763"/>
                    </a:cubicBezTo>
                    <a:lnTo>
                      <a:pt x="18094" y="6782"/>
                    </a:lnTo>
                    <a:cubicBezTo>
                      <a:pt x="18051" y="6710"/>
                      <a:pt x="18037" y="6640"/>
                      <a:pt x="18023" y="6554"/>
                    </a:cubicBezTo>
                    <a:cubicBezTo>
                      <a:pt x="17938" y="5929"/>
                      <a:pt x="17610" y="5345"/>
                      <a:pt x="17126" y="4918"/>
                    </a:cubicBezTo>
                    <a:cubicBezTo>
                      <a:pt x="16657" y="4506"/>
                      <a:pt x="16032" y="4279"/>
                      <a:pt x="15391" y="4279"/>
                    </a:cubicBezTo>
                    <a:cubicBezTo>
                      <a:pt x="14751" y="4279"/>
                      <a:pt x="14139" y="4506"/>
                      <a:pt x="13655" y="4918"/>
                    </a:cubicBezTo>
                    <a:cubicBezTo>
                      <a:pt x="13172" y="5345"/>
                      <a:pt x="12859" y="5929"/>
                      <a:pt x="12760" y="6554"/>
                    </a:cubicBezTo>
                    <a:cubicBezTo>
                      <a:pt x="12745" y="6640"/>
                      <a:pt x="12731" y="6710"/>
                      <a:pt x="12703" y="6782"/>
                    </a:cubicBezTo>
                    <a:lnTo>
                      <a:pt x="12276" y="7763"/>
                    </a:lnTo>
                    <a:cubicBezTo>
                      <a:pt x="12034" y="8332"/>
                      <a:pt x="12106" y="8973"/>
                      <a:pt x="12489" y="9456"/>
                    </a:cubicBezTo>
                    <a:cubicBezTo>
                      <a:pt x="12817" y="9883"/>
                      <a:pt x="13300" y="10124"/>
                      <a:pt x="13813" y="10124"/>
                    </a:cubicBezTo>
                    <a:cubicBezTo>
                      <a:pt x="13883" y="10124"/>
                      <a:pt x="13955" y="10111"/>
                      <a:pt x="14012" y="10111"/>
                    </a:cubicBezTo>
                    <a:cubicBezTo>
                      <a:pt x="14139" y="10253"/>
                      <a:pt x="14296" y="10380"/>
                      <a:pt x="14452" y="10466"/>
                    </a:cubicBezTo>
                    <a:lnTo>
                      <a:pt x="14452" y="10736"/>
                    </a:lnTo>
                    <a:lnTo>
                      <a:pt x="13513" y="11120"/>
                    </a:lnTo>
                    <a:cubicBezTo>
                      <a:pt x="13456" y="11135"/>
                      <a:pt x="13399" y="11163"/>
                      <a:pt x="13343" y="11205"/>
                    </a:cubicBezTo>
                    <a:cubicBezTo>
                      <a:pt x="13158" y="10864"/>
                      <a:pt x="12902" y="10566"/>
                      <a:pt x="12574" y="10352"/>
                    </a:cubicBezTo>
                    <a:lnTo>
                      <a:pt x="11351" y="9513"/>
                    </a:lnTo>
                    <a:cubicBezTo>
                      <a:pt x="11351" y="9356"/>
                      <a:pt x="11294" y="9200"/>
                      <a:pt x="11167" y="9086"/>
                    </a:cubicBezTo>
                    <a:lnTo>
                      <a:pt x="10668" y="8673"/>
                    </a:lnTo>
                    <a:cubicBezTo>
                      <a:pt x="10626" y="8631"/>
                      <a:pt x="10569" y="8603"/>
                      <a:pt x="10512" y="8574"/>
                    </a:cubicBezTo>
                    <a:lnTo>
                      <a:pt x="10512" y="8005"/>
                    </a:lnTo>
                    <a:cubicBezTo>
                      <a:pt x="11038" y="7621"/>
                      <a:pt x="11408" y="7052"/>
                      <a:pt x="11522" y="6384"/>
                    </a:cubicBezTo>
                    <a:lnTo>
                      <a:pt x="11550" y="6384"/>
                    </a:lnTo>
                    <a:cubicBezTo>
                      <a:pt x="12091" y="6384"/>
                      <a:pt x="12518" y="5942"/>
                      <a:pt x="12518" y="5402"/>
                    </a:cubicBezTo>
                    <a:cubicBezTo>
                      <a:pt x="12518" y="5174"/>
                      <a:pt x="12447" y="4975"/>
                      <a:pt x="12305" y="4804"/>
                    </a:cubicBezTo>
                    <a:lnTo>
                      <a:pt x="12518" y="3382"/>
                    </a:lnTo>
                    <a:cubicBezTo>
                      <a:pt x="12660" y="2344"/>
                      <a:pt x="11935" y="1390"/>
                      <a:pt x="10911" y="1235"/>
                    </a:cubicBezTo>
                    <a:lnTo>
                      <a:pt x="10868" y="1220"/>
                    </a:lnTo>
                    <a:cubicBezTo>
                      <a:pt x="10541" y="694"/>
                      <a:pt x="10029" y="309"/>
                      <a:pt x="9417" y="125"/>
                    </a:cubicBezTo>
                    <a:lnTo>
                      <a:pt x="9346" y="110"/>
                    </a:lnTo>
                    <a:cubicBezTo>
                      <a:pt x="9085" y="37"/>
                      <a:pt x="8818" y="1"/>
                      <a:pt x="85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 Display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61" name="Google Shape;547;p23">
              <a:extLst>
                <a:ext uri="{FF2B5EF4-FFF2-40B4-BE49-F238E27FC236}">
                  <a16:creationId xmlns:a16="http://schemas.microsoft.com/office/drawing/2014/main" id="{59289997-AB76-008F-A31B-C2100F312AC8}"/>
                </a:ext>
              </a:extLst>
            </p:cNvPr>
            <p:cNvSpPr/>
            <p:nvPr/>
          </p:nvSpPr>
          <p:spPr>
            <a:xfrm>
              <a:off x="6754213" y="1574342"/>
              <a:ext cx="19950" cy="58050"/>
            </a:xfrm>
            <a:custGeom>
              <a:avLst/>
              <a:gdLst/>
              <a:ahLst/>
              <a:cxnLst/>
              <a:rect l="l" t="t" r="r" b="b"/>
              <a:pathLst>
                <a:path w="798" h="2322" extrusionOk="0">
                  <a:moveTo>
                    <a:pt x="469" y="1"/>
                  </a:moveTo>
                  <a:cubicBezTo>
                    <a:pt x="366" y="1"/>
                    <a:pt x="269" y="59"/>
                    <a:pt x="228" y="159"/>
                  </a:cubicBezTo>
                  <a:cubicBezTo>
                    <a:pt x="71" y="472"/>
                    <a:pt x="1" y="800"/>
                    <a:pt x="1" y="1141"/>
                  </a:cubicBezTo>
                  <a:lnTo>
                    <a:pt x="1" y="2037"/>
                  </a:lnTo>
                  <a:cubicBezTo>
                    <a:pt x="1" y="2194"/>
                    <a:pt x="128" y="2321"/>
                    <a:pt x="285" y="2321"/>
                  </a:cubicBezTo>
                  <a:cubicBezTo>
                    <a:pt x="428" y="2321"/>
                    <a:pt x="555" y="2194"/>
                    <a:pt x="555" y="2037"/>
                  </a:cubicBezTo>
                  <a:lnTo>
                    <a:pt x="555" y="1141"/>
                  </a:lnTo>
                  <a:cubicBezTo>
                    <a:pt x="555" y="885"/>
                    <a:pt x="612" y="643"/>
                    <a:pt x="726" y="402"/>
                  </a:cubicBezTo>
                  <a:cubicBezTo>
                    <a:pt x="797" y="259"/>
                    <a:pt x="741" y="102"/>
                    <a:pt x="598" y="32"/>
                  </a:cubicBezTo>
                  <a:cubicBezTo>
                    <a:pt x="557" y="11"/>
                    <a:pt x="512" y="1"/>
                    <a:pt x="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endParaRPr>
            </a:p>
          </p:txBody>
        </p:sp>
      </p:grpSp>
      <p:sp>
        <p:nvSpPr>
          <p:cNvPr id="94" name="object 48">
            <a:extLst>
              <a:ext uri="{FF2B5EF4-FFF2-40B4-BE49-F238E27FC236}">
                <a16:creationId xmlns:a16="http://schemas.microsoft.com/office/drawing/2014/main" id="{492DF443-15E7-E84A-5F13-1FC23287DE33}"/>
              </a:ext>
            </a:extLst>
          </p:cNvPr>
          <p:cNvSpPr txBox="1"/>
          <p:nvPr/>
        </p:nvSpPr>
        <p:spPr>
          <a:xfrm>
            <a:off x="9261975" y="4923479"/>
            <a:ext cx="1137218" cy="624565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445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grpSp>
        <p:nvGrpSpPr>
          <p:cNvPr id="95" name="Google Shape;326;p20">
            <a:extLst>
              <a:ext uri="{FF2B5EF4-FFF2-40B4-BE49-F238E27FC236}">
                <a16:creationId xmlns:a16="http://schemas.microsoft.com/office/drawing/2014/main" id="{187B078C-9B0B-A23B-D532-12B017658C3D}"/>
              </a:ext>
            </a:extLst>
          </p:cNvPr>
          <p:cNvGrpSpPr/>
          <p:nvPr/>
        </p:nvGrpSpPr>
        <p:grpSpPr>
          <a:xfrm>
            <a:off x="4454159" y="4582739"/>
            <a:ext cx="379769" cy="377413"/>
            <a:chOff x="-61354075" y="1940500"/>
            <a:chExt cx="314275" cy="312325"/>
          </a:xfrm>
        </p:grpSpPr>
        <p:sp>
          <p:nvSpPr>
            <p:cNvPr id="96" name="Google Shape;327;p20">
              <a:extLst>
                <a:ext uri="{FF2B5EF4-FFF2-40B4-BE49-F238E27FC236}">
                  <a16:creationId xmlns:a16="http://schemas.microsoft.com/office/drawing/2014/main" id="{D2106DF6-B94C-E5B1-B419-4CBB5B48E475}"/>
                </a:ext>
              </a:extLst>
            </p:cNvPr>
            <p:cNvSpPr/>
            <p:nvPr/>
          </p:nvSpPr>
          <p:spPr>
            <a:xfrm>
              <a:off x="-61354075" y="1940500"/>
              <a:ext cx="314275" cy="312325"/>
            </a:xfrm>
            <a:custGeom>
              <a:avLst/>
              <a:gdLst/>
              <a:ahLst/>
              <a:cxnLst/>
              <a:rect l="l" t="t" r="r" b="b"/>
              <a:pathLst>
                <a:path w="12571" h="12493" extrusionOk="0">
                  <a:moveTo>
                    <a:pt x="6270" y="1001"/>
                  </a:moveTo>
                  <a:lnTo>
                    <a:pt x="7687" y="2419"/>
                  </a:lnTo>
                  <a:cubicBezTo>
                    <a:pt x="7750" y="2482"/>
                    <a:pt x="7876" y="2513"/>
                    <a:pt x="7971" y="2513"/>
                  </a:cubicBezTo>
                  <a:lnTo>
                    <a:pt x="9956" y="2513"/>
                  </a:lnTo>
                  <a:lnTo>
                    <a:pt x="9956" y="4529"/>
                  </a:lnTo>
                  <a:cubicBezTo>
                    <a:pt x="9956" y="4655"/>
                    <a:pt x="10019" y="4718"/>
                    <a:pt x="10082" y="4813"/>
                  </a:cubicBezTo>
                  <a:lnTo>
                    <a:pt x="11499" y="6231"/>
                  </a:lnTo>
                  <a:lnTo>
                    <a:pt x="10082" y="7648"/>
                  </a:lnTo>
                  <a:cubicBezTo>
                    <a:pt x="10019" y="7711"/>
                    <a:pt x="9956" y="7837"/>
                    <a:pt x="9956" y="7900"/>
                  </a:cubicBezTo>
                  <a:lnTo>
                    <a:pt x="9956" y="9917"/>
                  </a:lnTo>
                  <a:lnTo>
                    <a:pt x="7971" y="9917"/>
                  </a:lnTo>
                  <a:cubicBezTo>
                    <a:pt x="7845" y="9917"/>
                    <a:pt x="7750" y="9948"/>
                    <a:pt x="7687" y="10043"/>
                  </a:cubicBezTo>
                  <a:lnTo>
                    <a:pt x="6270" y="11460"/>
                  </a:lnTo>
                  <a:lnTo>
                    <a:pt x="4852" y="10043"/>
                  </a:lnTo>
                  <a:cubicBezTo>
                    <a:pt x="4757" y="9948"/>
                    <a:pt x="4631" y="9917"/>
                    <a:pt x="4568" y="9917"/>
                  </a:cubicBezTo>
                  <a:lnTo>
                    <a:pt x="2552" y="9917"/>
                  </a:lnTo>
                  <a:lnTo>
                    <a:pt x="2552" y="7900"/>
                  </a:lnTo>
                  <a:cubicBezTo>
                    <a:pt x="2552" y="7806"/>
                    <a:pt x="2521" y="7711"/>
                    <a:pt x="2426" y="7648"/>
                  </a:cubicBezTo>
                  <a:lnTo>
                    <a:pt x="1008" y="6231"/>
                  </a:lnTo>
                  <a:lnTo>
                    <a:pt x="2426" y="4813"/>
                  </a:lnTo>
                  <a:cubicBezTo>
                    <a:pt x="2521" y="4718"/>
                    <a:pt x="2552" y="4624"/>
                    <a:pt x="2552" y="4529"/>
                  </a:cubicBezTo>
                  <a:lnTo>
                    <a:pt x="2552" y="2513"/>
                  </a:lnTo>
                  <a:lnTo>
                    <a:pt x="4568" y="2513"/>
                  </a:lnTo>
                  <a:cubicBezTo>
                    <a:pt x="4694" y="2513"/>
                    <a:pt x="4757" y="2482"/>
                    <a:pt x="4852" y="2419"/>
                  </a:cubicBezTo>
                  <a:lnTo>
                    <a:pt x="6270" y="1001"/>
                  </a:lnTo>
                  <a:close/>
                  <a:moveTo>
                    <a:pt x="6285" y="1"/>
                  </a:moveTo>
                  <a:cubicBezTo>
                    <a:pt x="6175" y="1"/>
                    <a:pt x="6065" y="40"/>
                    <a:pt x="5986" y="119"/>
                  </a:cubicBezTo>
                  <a:lnTo>
                    <a:pt x="4411" y="1694"/>
                  </a:lnTo>
                  <a:lnTo>
                    <a:pt x="2174" y="1694"/>
                  </a:lnTo>
                  <a:cubicBezTo>
                    <a:pt x="1922" y="1694"/>
                    <a:pt x="1733" y="1883"/>
                    <a:pt x="1733" y="2135"/>
                  </a:cubicBezTo>
                  <a:lnTo>
                    <a:pt x="1733" y="4372"/>
                  </a:lnTo>
                  <a:lnTo>
                    <a:pt x="158" y="5947"/>
                  </a:lnTo>
                  <a:cubicBezTo>
                    <a:pt x="0" y="6105"/>
                    <a:pt x="0" y="6388"/>
                    <a:pt x="158" y="6546"/>
                  </a:cubicBezTo>
                  <a:lnTo>
                    <a:pt x="1733" y="8121"/>
                  </a:lnTo>
                  <a:lnTo>
                    <a:pt x="1733" y="10358"/>
                  </a:lnTo>
                  <a:cubicBezTo>
                    <a:pt x="1733" y="10578"/>
                    <a:pt x="1922" y="10736"/>
                    <a:pt x="2174" y="10736"/>
                  </a:cubicBezTo>
                  <a:lnTo>
                    <a:pt x="4411" y="10736"/>
                  </a:lnTo>
                  <a:lnTo>
                    <a:pt x="5986" y="12374"/>
                  </a:lnTo>
                  <a:cubicBezTo>
                    <a:pt x="6065" y="12453"/>
                    <a:pt x="6175" y="12492"/>
                    <a:pt x="6285" y="12492"/>
                  </a:cubicBezTo>
                  <a:cubicBezTo>
                    <a:pt x="6396" y="12492"/>
                    <a:pt x="6506" y="12453"/>
                    <a:pt x="6585" y="12374"/>
                  </a:cubicBezTo>
                  <a:lnTo>
                    <a:pt x="8160" y="10736"/>
                  </a:lnTo>
                  <a:lnTo>
                    <a:pt x="10397" y="10736"/>
                  </a:lnTo>
                  <a:cubicBezTo>
                    <a:pt x="10617" y="10736"/>
                    <a:pt x="10775" y="10547"/>
                    <a:pt x="10775" y="10358"/>
                  </a:cubicBezTo>
                  <a:lnTo>
                    <a:pt x="10775" y="8121"/>
                  </a:lnTo>
                  <a:lnTo>
                    <a:pt x="12413" y="6546"/>
                  </a:lnTo>
                  <a:cubicBezTo>
                    <a:pt x="12571" y="6388"/>
                    <a:pt x="12571" y="6105"/>
                    <a:pt x="12413" y="5947"/>
                  </a:cubicBezTo>
                  <a:lnTo>
                    <a:pt x="10775" y="4372"/>
                  </a:lnTo>
                  <a:lnTo>
                    <a:pt x="10775" y="2135"/>
                  </a:lnTo>
                  <a:cubicBezTo>
                    <a:pt x="10775" y="1883"/>
                    <a:pt x="10586" y="1694"/>
                    <a:pt x="10397" y="1694"/>
                  </a:cubicBezTo>
                  <a:lnTo>
                    <a:pt x="8160" y="1694"/>
                  </a:lnTo>
                  <a:lnTo>
                    <a:pt x="6585" y="119"/>
                  </a:lnTo>
                  <a:cubicBezTo>
                    <a:pt x="6506" y="40"/>
                    <a:pt x="6396" y="1"/>
                    <a:pt x="6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97" name="Google Shape;328;p20">
              <a:extLst>
                <a:ext uri="{FF2B5EF4-FFF2-40B4-BE49-F238E27FC236}">
                  <a16:creationId xmlns:a16="http://schemas.microsoft.com/office/drawing/2014/main" id="{A4135783-5236-0F47-EFA4-E7B64494E9A8}"/>
                </a:ext>
              </a:extLst>
            </p:cNvPr>
            <p:cNvSpPr/>
            <p:nvPr/>
          </p:nvSpPr>
          <p:spPr>
            <a:xfrm>
              <a:off x="-61268225" y="2024575"/>
              <a:ext cx="60650" cy="61475"/>
            </a:xfrm>
            <a:custGeom>
              <a:avLst/>
              <a:gdLst/>
              <a:ahLst/>
              <a:cxnLst/>
              <a:rect l="l" t="t" r="r" b="b"/>
              <a:pathLst>
                <a:path w="2426" h="2459" extrusionOk="0">
                  <a:moveTo>
                    <a:pt x="1197" y="820"/>
                  </a:moveTo>
                  <a:cubicBezTo>
                    <a:pt x="1449" y="820"/>
                    <a:pt x="1607" y="1009"/>
                    <a:pt x="1607" y="1261"/>
                  </a:cubicBezTo>
                  <a:cubicBezTo>
                    <a:pt x="1607" y="1481"/>
                    <a:pt x="1418" y="1639"/>
                    <a:pt x="1197" y="1639"/>
                  </a:cubicBezTo>
                  <a:cubicBezTo>
                    <a:pt x="1008" y="1639"/>
                    <a:pt x="819" y="1450"/>
                    <a:pt x="819" y="1261"/>
                  </a:cubicBezTo>
                  <a:cubicBezTo>
                    <a:pt x="788" y="977"/>
                    <a:pt x="977" y="820"/>
                    <a:pt x="1197" y="820"/>
                  </a:cubicBezTo>
                  <a:close/>
                  <a:moveTo>
                    <a:pt x="1197" y="1"/>
                  </a:moveTo>
                  <a:cubicBezTo>
                    <a:pt x="536" y="1"/>
                    <a:pt x="0" y="536"/>
                    <a:pt x="0" y="1261"/>
                  </a:cubicBezTo>
                  <a:cubicBezTo>
                    <a:pt x="0" y="1954"/>
                    <a:pt x="504" y="2458"/>
                    <a:pt x="1197" y="2458"/>
                  </a:cubicBezTo>
                  <a:cubicBezTo>
                    <a:pt x="1890" y="2458"/>
                    <a:pt x="2426" y="1922"/>
                    <a:pt x="2426" y="1261"/>
                  </a:cubicBezTo>
                  <a:cubicBezTo>
                    <a:pt x="2426" y="568"/>
                    <a:pt x="1890" y="1"/>
                    <a:pt x="11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  <p:sp>
          <p:nvSpPr>
            <p:cNvPr id="98" name="Google Shape;329;p20">
              <a:extLst>
                <a:ext uri="{FF2B5EF4-FFF2-40B4-BE49-F238E27FC236}">
                  <a16:creationId xmlns:a16="http://schemas.microsoft.com/office/drawing/2014/main" id="{75DA5EFD-77F6-DBF4-E16F-43A00129F9B1}"/>
                </a:ext>
              </a:extLst>
            </p:cNvPr>
            <p:cNvSpPr/>
            <p:nvPr/>
          </p:nvSpPr>
          <p:spPr>
            <a:xfrm>
              <a:off x="-61187100" y="2107275"/>
              <a:ext cx="61450" cy="61475"/>
            </a:xfrm>
            <a:custGeom>
              <a:avLst/>
              <a:gdLst/>
              <a:ahLst/>
              <a:cxnLst/>
              <a:rect l="l" t="t" r="r" b="b"/>
              <a:pathLst>
                <a:path w="2458" h="2459" extrusionOk="0">
                  <a:moveTo>
                    <a:pt x="1229" y="788"/>
                  </a:moveTo>
                  <a:cubicBezTo>
                    <a:pt x="1512" y="820"/>
                    <a:pt x="1670" y="977"/>
                    <a:pt x="1670" y="1198"/>
                  </a:cubicBezTo>
                  <a:cubicBezTo>
                    <a:pt x="1670" y="1450"/>
                    <a:pt x="1481" y="1639"/>
                    <a:pt x="1229" y="1639"/>
                  </a:cubicBezTo>
                  <a:cubicBezTo>
                    <a:pt x="1008" y="1639"/>
                    <a:pt x="851" y="1450"/>
                    <a:pt x="851" y="1198"/>
                  </a:cubicBezTo>
                  <a:cubicBezTo>
                    <a:pt x="851" y="977"/>
                    <a:pt x="1040" y="788"/>
                    <a:pt x="1229" y="788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58"/>
                    <a:pt x="1229" y="2458"/>
                  </a:cubicBezTo>
                  <a:cubicBezTo>
                    <a:pt x="1922" y="2458"/>
                    <a:pt x="2458" y="1922"/>
                    <a:pt x="2458" y="1198"/>
                  </a:cubicBezTo>
                  <a:cubicBezTo>
                    <a:pt x="2458" y="536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8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cs typeface="Arial"/>
                <a:sym typeface="Arial"/>
              </a:endParaRPr>
            </a:p>
          </p:txBody>
        </p:sp>
      </p:grpSp>
      <p:sp>
        <p:nvSpPr>
          <p:cNvPr id="99" name="object 32">
            <a:extLst>
              <a:ext uri="{FF2B5EF4-FFF2-40B4-BE49-F238E27FC236}">
                <a16:creationId xmlns:a16="http://schemas.microsoft.com/office/drawing/2014/main" id="{F8FE13F7-FAF3-D3EF-7518-C97C6096521B}"/>
              </a:ext>
            </a:extLst>
          </p:cNvPr>
          <p:cNvSpPr txBox="1"/>
          <p:nvPr/>
        </p:nvSpPr>
        <p:spPr>
          <a:xfrm>
            <a:off x="2533996" y="4392974"/>
            <a:ext cx="689928" cy="724737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ctr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638" b="1" i="0" u="none" strike="noStrike" kern="1200" cap="none" spc="6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1</a:t>
            </a:r>
            <a:endParaRPr kumimoji="0" sz="463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sp>
        <p:nvSpPr>
          <p:cNvPr id="100" name="object 33">
            <a:extLst>
              <a:ext uri="{FF2B5EF4-FFF2-40B4-BE49-F238E27FC236}">
                <a16:creationId xmlns:a16="http://schemas.microsoft.com/office/drawing/2014/main" id="{9648404C-7AAF-F425-A0F4-EC438075B81F}"/>
              </a:ext>
            </a:extLst>
          </p:cNvPr>
          <p:cNvSpPr txBox="1"/>
          <p:nvPr/>
        </p:nvSpPr>
        <p:spPr>
          <a:xfrm>
            <a:off x="2533997" y="5008822"/>
            <a:ext cx="1097369" cy="437341"/>
          </a:xfrm>
          <a:prstGeom prst="rect">
            <a:avLst/>
          </a:prstGeom>
        </p:spPr>
        <p:txBody>
          <a:bodyPr vert="horz" wrap="square" lIns="0" tIns="2320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3570" lvl="0" indent="0" algn="l" defTabSz="642732" rtl="0" eaLnBrk="1" fontAlgn="auto" latinLnBrk="0" hangingPunct="1">
              <a:lnSpc>
                <a:spcPts val="1616"/>
              </a:lnSpc>
              <a:spcBef>
                <a:spcPts val="1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207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Matrices  </a:t>
            </a:r>
            <a:r>
              <a:rPr kumimoji="0" sz="1200" b="0" i="0" u="none" strike="noStrike" kern="1200" cap="none" spc="292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r>
              <a:rPr kumimoji="0" sz="1200" b="0" i="0" u="none" strike="noStrike" kern="1200" cap="none" spc="18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200" b="0" i="0" u="none" strike="noStrike" kern="1200" cap="none" spc="253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Riesgos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101" name="object 40">
            <a:extLst>
              <a:ext uri="{FF2B5EF4-FFF2-40B4-BE49-F238E27FC236}">
                <a16:creationId xmlns:a16="http://schemas.microsoft.com/office/drawing/2014/main" id="{DF15EB22-5125-CFB3-B142-BC0EDC3942E1}"/>
              </a:ext>
            </a:extLst>
          </p:cNvPr>
          <p:cNvSpPr/>
          <p:nvPr/>
        </p:nvSpPr>
        <p:spPr>
          <a:xfrm>
            <a:off x="3658438" y="4584554"/>
            <a:ext cx="109049" cy="111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02" name="object 41">
            <a:extLst>
              <a:ext uri="{FF2B5EF4-FFF2-40B4-BE49-F238E27FC236}">
                <a16:creationId xmlns:a16="http://schemas.microsoft.com/office/drawing/2014/main" id="{46227FB8-153C-821C-F8D5-6D1B38BC160F}"/>
              </a:ext>
            </a:extLst>
          </p:cNvPr>
          <p:cNvSpPr/>
          <p:nvPr/>
        </p:nvSpPr>
        <p:spPr>
          <a:xfrm>
            <a:off x="4765178" y="4584554"/>
            <a:ext cx="109049" cy="111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03" name="object 42">
            <a:extLst>
              <a:ext uri="{FF2B5EF4-FFF2-40B4-BE49-F238E27FC236}">
                <a16:creationId xmlns:a16="http://schemas.microsoft.com/office/drawing/2014/main" id="{0E45EF0D-4888-7E04-D645-26B7B6A0700F}"/>
              </a:ext>
            </a:extLst>
          </p:cNvPr>
          <p:cNvSpPr/>
          <p:nvPr/>
        </p:nvSpPr>
        <p:spPr>
          <a:xfrm>
            <a:off x="2364265" y="4584554"/>
            <a:ext cx="109049" cy="111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7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8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04" name="object 45">
            <a:extLst>
              <a:ext uri="{FF2B5EF4-FFF2-40B4-BE49-F238E27FC236}">
                <a16:creationId xmlns:a16="http://schemas.microsoft.com/office/drawing/2014/main" id="{F44B18BC-8B44-8D9B-6E6E-16A8790CF42B}"/>
              </a:ext>
            </a:extLst>
          </p:cNvPr>
          <p:cNvSpPr txBox="1"/>
          <p:nvPr/>
        </p:nvSpPr>
        <p:spPr>
          <a:xfrm>
            <a:off x="3819244" y="4518181"/>
            <a:ext cx="813544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Total</a:t>
            </a:r>
            <a:r>
              <a:rPr kumimoji="0" sz="1406" b="0" i="0" u="none" strike="noStrike" kern="1200" cap="none" spc="11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406" b="0" i="0" u="none" strike="noStrike" kern="1200" cap="none" spc="285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105" name="object 46">
            <a:extLst>
              <a:ext uri="{FF2B5EF4-FFF2-40B4-BE49-F238E27FC236}">
                <a16:creationId xmlns:a16="http://schemas.microsoft.com/office/drawing/2014/main" id="{8891AEDC-5418-02C7-916D-8C60787765D3}"/>
              </a:ext>
            </a:extLst>
          </p:cNvPr>
          <p:cNvSpPr txBox="1"/>
          <p:nvPr/>
        </p:nvSpPr>
        <p:spPr>
          <a:xfrm>
            <a:off x="4908115" y="4518181"/>
            <a:ext cx="813544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Total</a:t>
            </a:r>
            <a:r>
              <a:rPr kumimoji="0" sz="1406" b="0" i="0" u="none" strike="noStrike" kern="1200" cap="none" spc="11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1406" b="0" i="0" u="none" strike="noStrike" kern="1200" cap="none" spc="285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de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106" name="object 47">
            <a:extLst>
              <a:ext uri="{FF2B5EF4-FFF2-40B4-BE49-F238E27FC236}">
                <a16:creationId xmlns:a16="http://schemas.microsoft.com/office/drawing/2014/main" id="{C8707B58-B492-AA19-60A2-98E9C4388187}"/>
              </a:ext>
            </a:extLst>
          </p:cNvPr>
          <p:cNvSpPr txBox="1"/>
          <p:nvPr/>
        </p:nvSpPr>
        <p:spPr>
          <a:xfrm>
            <a:off x="3819244" y="4723463"/>
            <a:ext cx="2105039" cy="232059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sz="1406" b="0" i="0" u="none" strike="noStrike" kern="1200" cap="none" spc="218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Riesgos</a:t>
            </a:r>
            <a:r>
              <a:rPr kumimoji="0" sz="1406" b="0" i="0" u="none" strike="noStrike" kern="1200" cap="none" spc="218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:	</a:t>
            </a:r>
            <a:r>
              <a:rPr kumimoji="0" sz="1406" b="0" i="0" u="none" strike="noStrike" kern="1200" cap="none" spc="193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Controles</a:t>
            </a:r>
            <a:r>
              <a:rPr kumimoji="0" sz="1406" b="0" i="0" u="none" strike="noStrike" kern="1200" cap="none" spc="1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:</a:t>
            </a:r>
            <a:endParaRPr kumimoji="0" sz="1406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107" name="object 48">
            <a:extLst>
              <a:ext uri="{FF2B5EF4-FFF2-40B4-BE49-F238E27FC236}">
                <a16:creationId xmlns:a16="http://schemas.microsoft.com/office/drawing/2014/main" id="{72AAD0AA-C845-5E59-F97F-1315CA8461BE}"/>
              </a:ext>
            </a:extLst>
          </p:cNvPr>
          <p:cNvSpPr txBox="1"/>
          <p:nvPr/>
        </p:nvSpPr>
        <p:spPr>
          <a:xfrm>
            <a:off x="3691652" y="4919363"/>
            <a:ext cx="1137218" cy="624565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ctr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lang="es-CO" sz="4000" b="1" i="0" u="none" strike="noStrike" kern="1200" cap="none" spc="593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8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sp>
        <p:nvSpPr>
          <p:cNvPr id="108" name="object 48">
            <a:extLst>
              <a:ext uri="{FF2B5EF4-FFF2-40B4-BE49-F238E27FC236}">
                <a16:creationId xmlns:a16="http://schemas.microsoft.com/office/drawing/2014/main" id="{0CBD852F-1700-6120-D038-E8EAC39138D5}"/>
              </a:ext>
            </a:extLst>
          </p:cNvPr>
          <p:cNvSpPr txBox="1"/>
          <p:nvPr/>
        </p:nvSpPr>
        <p:spPr>
          <a:xfrm>
            <a:off x="4896027" y="4870179"/>
            <a:ext cx="1137218" cy="722734"/>
          </a:xfrm>
          <a:prstGeom prst="rect">
            <a:avLst/>
          </a:prstGeom>
        </p:spPr>
        <p:txBody>
          <a:bodyPr vert="horz" wrap="square" lIns="0" tIns="8925" rIns="0" bIns="0" rtlCol="0">
            <a:spAutoFit/>
          </a:bodyPr>
          <a:lstStyle>
            <a:defPPr>
              <a:defRPr lang="en-US"/>
            </a:defPPr>
            <a:lvl1pPr marL="0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1366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732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4098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5464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6829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8195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9561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70927" algn="l" defTabSz="642732" rtl="0" eaLnBrk="1" latinLnBrk="0" hangingPunct="1">
              <a:defRPr sz="126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26" marR="0" lvl="0" indent="0" algn="l" defTabSz="642732" rtl="0" eaLnBrk="1" fontAlgn="auto" latinLnBrk="0" hangingPunct="1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97398" algn="l"/>
              </a:tabLst>
              <a:defRPr/>
            </a:pPr>
            <a:r>
              <a:rPr kumimoji="0" lang="es-ES" sz="4638" b="1" i="0" u="none" strike="noStrike" kern="1200" cap="none" spc="63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/>
              </a:rPr>
              <a:t>77</a:t>
            </a:r>
            <a:endParaRPr kumimoji="0" sz="4638" b="1" i="0" u="none" strike="noStrike" kern="1200" cap="none" spc="63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ptos Display" panose="02110004020202020204"/>
              <a:ea typeface="+mn-ea"/>
              <a:cs typeface="Arial"/>
            </a:endParaRPr>
          </a:p>
        </p:txBody>
      </p:sp>
      <p:pic>
        <p:nvPicPr>
          <p:cNvPr id="111" name="Imagen 110">
            <a:extLst>
              <a:ext uri="{FF2B5EF4-FFF2-40B4-BE49-F238E27FC236}">
                <a16:creationId xmlns:a16="http://schemas.microsoft.com/office/drawing/2014/main" id="{AC2D2C6A-2099-E692-1A53-C37FAE8D2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6787" y="1083117"/>
            <a:ext cx="3766279" cy="2727783"/>
          </a:xfrm>
          <a:prstGeom prst="rect">
            <a:avLst/>
          </a:prstGeom>
        </p:spPr>
      </p:pic>
      <p:pic>
        <p:nvPicPr>
          <p:cNvPr id="113" name="Imagen 112">
            <a:extLst>
              <a:ext uri="{FF2B5EF4-FFF2-40B4-BE49-F238E27FC236}">
                <a16:creationId xmlns:a16="http://schemas.microsoft.com/office/drawing/2014/main" id="{60E8E1C7-9CF6-970C-A174-84C167DB0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44" y="4972664"/>
            <a:ext cx="2457640" cy="177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8120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CÁMARA DE COMERCIO 2025">
      <a:dk1>
        <a:srgbClr val="000000"/>
      </a:dk1>
      <a:lt1>
        <a:srgbClr val="FFFFFF"/>
      </a:lt1>
      <a:dk2>
        <a:srgbClr val="530000"/>
      </a:dk2>
      <a:lt2>
        <a:srgbClr val="E8E8E8"/>
      </a:lt2>
      <a:accent1>
        <a:srgbClr val="E21E26"/>
      </a:accent1>
      <a:accent2>
        <a:srgbClr val="880204"/>
      </a:accent2>
      <a:accent3>
        <a:srgbClr val="57595B"/>
      </a:accent3>
      <a:accent4>
        <a:srgbClr val="9A9DA0"/>
      </a:accent4>
      <a:accent5>
        <a:srgbClr val="BABDBF"/>
      </a:accent5>
      <a:accent6>
        <a:srgbClr val="CED1D2"/>
      </a:accent6>
      <a:hlink>
        <a:srgbClr val="174D72"/>
      </a:hlink>
      <a:folHlink>
        <a:srgbClr val="002C6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8B136D15BC72849A513CA943715BC71" ma:contentTypeVersion="19" ma:contentTypeDescription="Crear nuevo documento." ma:contentTypeScope="" ma:versionID="801c8030ad10aff9e0b0a2bbd6eb6a4c">
  <xsd:schema xmlns:xsd="http://www.w3.org/2001/XMLSchema" xmlns:xs="http://www.w3.org/2001/XMLSchema" xmlns:p="http://schemas.microsoft.com/office/2006/metadata/properties" xmlns:ns2="ee3aae77-a1df-41f4-aa3e-21e4ef1f2df8" xmlns:ns3="e5d69ceb-2787-4d7e-b896-15df767ffe6d" targetNamespace="http://schemas.microsoft.com/office/2006/metadata/properties" ma:root="true" ma:fieldsID="58b967ec7942aacddd7399f0580e98dc" ns2:_="" ns3:_="">
    <xsd:import namespace="ee3aae77-a1df-41f4-aa3e-21e4ef1f2df8"/>
    <xsd:import namespace="e5d69ceb-2787-4d7e-b896-15df767ffe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aae77-a1df-41f4-aa3e-21e4ef1f2d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445192ac-f929-42a1-8e1e-fcc508d652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d69ceb-2787-4d7e-b896-15df767ffe6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a96960c-b1cc-4ba3-8664-e20faa98a64b}" ma:internalName="TaxCatchAll" ma:showField="CatchAllData" ma:web="e5d69ceb-2787-4d7e-b896-15df767ffe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3aae77-a1df-41f4-aa3e-21e4ef1f2df8">
      <Terms xmlns="http://schemas.microsoft.com/office/infopath/2007/PartnerControls"/>
    </lcf76f155ced4ddcb4097134ff3c332f>
    <TaxCatchAll xmlns="e5d69ceb-2787-4d7e-b896-15df767ffe6d" xsi:nil="true"/>
  </documentManagement>
</p:properties>
</file>

<file path=customXml/itemProps1.xml><?xml version="1.0" encoding="utf-8"?>
<ds:datastoreItem xmlns:ds="http://schemas.openxmlformats.org/officeDocument/2006/customXml" ds:itemID="{3ECFC227-A3E8-44C2-9DB4-5757B04B9C95}"/>
</file>

<file path=customXml/itemProps2.xml><?xml version="1.0" encoding="utf-8"?>
<ds:datastoreItem xmlns:ds="http://schemas.openxmlformats.org/officeDocument/2006/customXml" ds:itemID="{936C5009-02A4-4E8C-BD35-3DBB0F6E0CE7}"/>
</file>

<file path=customXml/itemProps3.xml><?xml version="1.0" encoding="utf-8"?>
<ds:datastoreItem xmlns:ds="http://schemas.openxmlformats.org/officeDocument/2006/customXml" ds:itemID="{47E9B5B7-33CE-4C32-820B-9991821D908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1_Tema de Office</vt:lpstr>
      <vt:lpstr>PERFIL DE RIESGO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Tatiana Andrea Arroyave Macias</dc:creator>
  <cp:lastModifiedBy>Tatiana Andrea Arroyave Macias</cp:lastModifiedBy>
  <cp:revision>1</cp:revision>
  <dcterms:created xsi:type="dcterms:W3CDTF">2026-07-23T22:19:18Z</dcterms:created>
  <dcterms:modified xsi:type="dcterms:W3CDTF">2026-07-23T22:19:42Z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0x010100E8B136D15BC72849A513CA943715BC71</vt:lpwstr>
  </property>
</Properties>
</file>